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4"/>
  </p:sldMasterIdLst>
  <p:notesMasterIdLst>
    <p:notesMasterId r:id="rId83"/>
  </p:notesMasterIdLst>
  <p:sldIdLst>
    <p:sldId id="256" r:id="rId5"/>
    <p:sldId id="257" r:id="rId6"/>
    <p:sldId id="406" r:id="rId7"/>
    <p:sldId id="405" r:id="rId8"/>
    <p:sldId id="351" r:id="rId9"/>
    <p:sldId id="407" r:id="rId10"/>
    <p:sldId id="409" r:id="rId11"/>
    <p:sldId id="418" r:id="rId12"/>
    <p:sldId id="413" r:id="rId13"/>
    <p:sldId id="302" r:id="rId14"/>
    <p:sldId id="411" r:id="rId15"/>
    <p:sldId id="303" r:id="rId16"/>
    <p:sldId id="325" r:id="rId17"/>
    <p:sldId id="353" r:id="rId18"/>
    <p:sldId id="354" r:id="rId19"/>
    <p:sldId id="352" r:id="rId20"/>
    <p:sldId id="356" r:id="rId21"/>
    <p:sldId id="357" r:id="rId22"/>
    <p:sldId id="360" r:id="rId23"/>
    <p:sldId id="361" r:id="rId24"/>
    <p:sldId id="369" r:id="rId25"/>
    <p:sldId id="363" r:id="rId26"/>
    <p:sldId id="364" r:id="rId27"/>
    <p:sldId id="365" r:id="rId28"/>
    <p:sldId id="368" r:id="rId29"/>
    <p:sldId id="366" r:id="rId30"/>
    <p:sldId id="367" r:id="rId31"/>
    <p:sldId id="358" r:id="rId32"/>
    <p:sldId id="359" r:id="rId33"/>
    <p:sldId id="370" r:id="rId34"/>
    <p:sldId id="389" r:id="rId35"/>
    <p:sldId id="396" r:id="rId36"/>
    <p:sldId id="391" r:id="rId37"/>
    <p:sldId id="390" r:id="rId38"/>
    <p:sldId id="397" r:id="rId39"/>
    <p:sldId id="392" r:id="rId40"/>
    <p:sldId id="382" r:id="rId41"/>
    <p:sldId id="393" r:id="rId42"/>
    <p:sldId id="394" r:id="rId43"/>
    <p:sldId id="395" r:id="rId44"/>
    <p:sldId id="398" r:id="rId45"/>
    <p:sldId id="372" r:id="rId46"/>
    <p:sldId id="304" r:id="rId47"/>
    <p:sldId id="373" r:id="rId48"/>
    <p:sldId id="374" r:id="rId49"/>
    <p:sldId id="375" r:id="rId50"/>
    <p:sldId id="376" r:id="rId51"/>
    <p:sldId id="371" r:id="rId52"/>
    <p:sldId id="400" r:id="rId53"/>
    <p:sldId id="377" r:id="rId54"/>
    <p:sldId id="401" r:id="rId55"/>
    <p:sldId id="379" r:id="rId56"/>
    <p:sldId id="402" r:id="rId57"/>
    <p:sldId id="380" r:id="rId58"/>
    <p:sldId id="403" r:id="rId59"/>
    <p:sldId id="378" r:id="rId60"/>
    <p:sldId id="381" r:id="rId61"/>
    <p:sldId id="383" r:id="rId62"/>
    <p:sldId id="386" r:id="rId63"/>
    <p:sldId id="387" r:id="rId64"/>
    <p:sldId id="384" r:id="rId65"/>
    <p:sldId id="414" r:id="rId66"/>
    <p:sldId id="415" r:id="rId67"/>
    <p:sldId id="416" r:id="rId68"/>
    <p:sldId id="417" r:id="rId69"/>
    <p:sldId id="421" r:id="rId70"/>
    <p:sldId id="419" r:id="rId71"/>
    <p:sldId id="422" r:id="rId72"/>
    <p:sldId id="420" r:id="rId73"/>
    <p:sldId id="423" r:id="rId74"/>
    <p:sldId id="425" r:id="rId75"/>
    <p:sldId id="424" r:id="rId76"/>
    <p:sldId id="426" r:id="rId77"/>
    <p:sldId id="427" r:id="rId78"/>
    <p:sldId id="428" r:id="rId79"/>
    <p:sldId id="429" r:id="rId80"/>
    <p:sldId id="295" r:id="rId81"/>
    <p:sldId id="294" r:id="rId82"/>
  </p:sldIdLst>
  <p:sldSz cx="9144000" cy="5143500" type="screen16x9"/>
  <p:notesSz cx="6858000" cy="9144000"/>
  <p:embeddedFontLst>
    <p:embeddedFont>
      <p:font typeface="Cambria Math" panose="02040503050406030204" pitchFamily="18" charset="0"/>
      <p:regular r:id="rId84"/>
    </p:embeddedFont>
    <p:embeddedFont>
      <p:font typeface="Consolas" panose="020B0609020204030204" pitchFamily="49" charset="0"/>
      <p:regular r:id="rId85"/>
      <p:bold r:id="rId86"/>
      <p:italic r:id="rId87"/>
      <p:boldItalic r:id="rId88"/>
    </p:embeddedFont>
    <p:embeddedFont>
      <p:font typeface="Roboto Slab" pitchFamily="2" charset="0"/>
      <p:regular r:id="rId89"/>
      <p:bold r:id="rId90"/>
    </p:embeddedFont>
    <p:embeddedFont>
      <p:font typeface="Source Sans Pro" panose="020B0503030403020204" pitchFamily="34"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Tiêu đề" id="{25CCDCFF-69BF-4CE1-AAC5-7D907AA3DE0A}">
          <p14:sldIdLst>
            <p14:sldId id="256"/>
          </p14:sldIdLst>
        </p14:section>
        <p14:section name="1. Giới thiệu" id="{A92C7FF3-0B3F-4910-A528-764E1962FCEC}">
          <p14:sldIdLst>
            <p14:sldId id="257"/>
            <p14:sldId id="406"/>
            <p14:sldId id="405"/>
            <p14:sldId id="351"/>
            <p14:sldId id="407"/>
            <p14:sldId id="409"/>
            <p14:sldId id="418"/>
          </p14:sldIdLst>
        </p14:section>
        <p14:section name="2. Các mô hình" id="{F68A0B91-7DF1-40E8-B0A6-AB7982B0A1BB}">
          <p14:sldIdLst>
            <p14:sldId id="413"/>
            <p14:sldId id="302"/>
            <p14:sldId id="411"/>
          </p14:sldIdLst>
        </p14:section>
        <p14:section name="2.1. SARIMA" id="{2732CCF7-C5F2-4A07-83C9-9484EAFC618C}">
          <p14:sldIdLst>
            <p14:sldId id="303"/>
            <p14:sldId id="325"/>
            <p14:sldId id="353"/>
            <p14:sldId id="354"/>
            <p14:sldId id="352"/>
            <p14:sldId id="356"/>
            <p14:sldId id="357"/>
          </p14:sldIdLst>
        </p14:section>
        <p14:section name="2.2. ARIMAX / SARIMAX" id="{53EEED1C-370A-4F43-B142-EE35431C36FD}">
          <p14:sldIdLst>
            <p14:sldId id="360"/>
            <p14:sldId id="361"/>
            <p14:sldId id="369"/>
            <p14:sldId id="363"/>
            <p14:sldId id="364"/>
            <p14:sldId id="365"/>
            <p14:sldId id="368"/>
            <p14:sldId id="366"/>
            <p14:sldId id="367"/>
          </p14:sldIdLst>
        </p14:section>
        <p14:section name="2.3. VARMAX" id="{6A79EAF4-729C-419A-A92C-84E3532FB3F5}">
          <p14:sldIdLst>
            <p14:sldId id="358"/>
            <p14:sldId id="359"/>
            <p14:sldId id="370"/>
            <p14:sldId id="389"/>
            <p14:sldId id="396"/>
            <p14:sldId id="391"/>
            <p14:sldId id="390"/>
            <p14:sldId id="397"/>
            <p14:sldId id="392"/>
            <p14:sldId id="382"/>
            <p14:sldId id="393"/>
            <p14:sldId id="394"/>
            <p14:sldId id="395"/>
            <p14:sldId id="398"/>
          </p14:sldIdLst>
        </p14:section>
        <p14:section name="2.4. Markov" id="{51DE18D1-7D7F-4E94-9881-36F17551FE99}">
          <p14:sldIdLst>
            <p14:sldId id="372"/>
            <p14:sldId id="304"/>
            <p14:sldId id="373"/>
            <p14:sldId id="374"/>
            <p14:sldId id="375"/>
            <p14:sldId id="376"/>
            <p14:sldId id="371"/>
            <p14:sldId id="400"/>
            <p14:sldId id="377"/>
            <p14:sldId id="401"/>
            <p14:sldId id="379"/>
            <p14:sldId id="402"/>
            <p14:sldId id="380"/>
            <p14:sldId id="403"/>
            <p14:sldId id="378"/>
            <p14:sldId id="381"/>
            <p14:sldId id="383"/>
            <p14:sldId id="386"/>
            <p14:sldId id="387"/>
            <p14:sldId id="384"/>
            <p14:sldId id="414"/>
            <p14:sldId id="415"/>
            <p14:sldId id="416"/>
            <p14:sldId id="417"/>
            <p14:sldId id="421"/>
            <p14:sldId id="419"/>
            <p14:sldId id="422"/>
            <p14:sldId id="420"/>
            <p14:sldId id="423"/>
            <p14:sldId id="425"/>
            <p14:sldId id="424"/>
            <p14:sldId id="426"/>
            <p14:sldId id="427"/>
            <p14:sldId id="428"/>
            <p14:sldId id="429"/>
            <p14:sldId id="295"/>
            <p14:sldId id="294"/>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F49D4A5-361E-56CD-E938-FE83C7F74843}" name="Guest User" initials="GU" userId="S::urn:spo:anon#ad41868adfeb6b7e6d280204f66c2e89bfc232c02fe958fe15fbfe0d29f72b57::" providerId="AD"/>
  <p188:author id="{31E184CE-9CF6-1FB1-4683-C653529C203A}" name="LY DUC TRUNG 20181930" initials="TL" userId="S::TRUNG.LD181930@sis.hust.edu.vn::4c840a38-5e4b-43ad-91f0-0b0866a1f1b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55CC"/>
    <a:srgbClr val="FF4646"/>
    <a:srgbClr val="1D1818"/>
    <a:srgbClr val="FF7A7A"/>
    <a:srgbClr val="00DE64"/>
    <a:srgbClr val="FF6565"/>
    <a:srgbClr val="FF5B5B"/>
    <a:srgbClr val="FF2E63"/>
    <a:srgbClr val="EEAA33"/>
    <a:srgbClr val="5DAE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EA18D8-9EFE-4338-A606-6E01A1BE69F5}">
  <a:tblStyle styleId="{7CEA18D8-9EFE-4338-A606-6E01A1BE69F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3101DDD-245F-4D0E-82EE-686CA33E07A8}"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56" autoAdjust="0"/>
    <p:restoredTop sz="94660"/>
  </p:normalViewPr>
  <p:slideViewPr>
    <p:cSldViewPr snapToGrid="0">
      <p:cViewPr varScale="1">
        <p:scale>
          <a:sx n="103" d="100"/>
          <a:sy n="103" d="100"/>
        </p:scale>
        <p:origin x="893"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font" Target="fonts/font1.fntdata"/><Relationship Id="rId89" Type="http://schemas.openxmlformats.org/officeDocument/2006/relationships/font" Target="fonts/font6.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font" Target="fonts/font7.fntdata"/><Relationship Id="rId95" Type="http://schemas.openxmlformats.org/officeDocument/2006/relationships/presProps" Target="presProps.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font" Target="fonts/font2.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notesMaster" Target="notesMasters/notesMaster1.xml"/><Relationship Id="rId88" Type="http://schemas.openxmlformats.org/officeDocument/2006/relationships/font" Target="fonts/font5.fntdata"/><Relationship Id="rId91" Type="http://schemas.openxmlformats.org/officeDocument/2006/relationships/font" Target="fonts/font8.fntdata"/><Relationship Id="rId9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font" Target="fonts/font3.fntdata"/><Relationship Id="rId94" Type="http://schemas.openxmlformats.org/officeDocument/2006/relationships/font" Target="fonts/font11.fntdata"/><Relationship Id="rId9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font" Target="fonts/font9.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font" Target="fonts/font4.fntdata"/><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font" Target="fonts/font10.fntdata"/><Relationship Id="rId9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gif>
</file>

<file path=ppt/media/image67.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89080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CE8337D1-AF3D-6DF3-7044-4F483B319CD3}"/>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996852AD-92CF-68BC-768C-829928058D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084F4903-8A75-F57D-6226-87D047C974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22033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BFE62CF0-0088-9983-4D64-EAB4A328A417}"/>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3829178D-9D3C-017F-7858-87A60197AD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529284D1-CFC9-A504-5FC4-462169F60FD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64914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47583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E064B69B-583F-6463-D8FA-9147EBABFF89}"/>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45DB0E6A-F439-5DBC-FD48-E5E5111AF5D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68E1F283-8EDF-8881-0D8D-42580149D0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990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DC772B77-8510-089C-E693-FDE68CCAA421}"/>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E7772576-6DC5-7DAF-AC7B-D9D1ACE9B7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8F8C02C4-1EFF-9F26-F879-4A844E3673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10276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05E2EE7A-48A8-4056-354F-804A7D06DB65}"/>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235A0055-B803-D978-4A7C-24746917FCE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AA3BD5CE-3C8E-22D2-51FD-0F02120A49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49852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D35916BE-DFCC-C8CA-B867-D6B8DB42619F}"/>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57332D4F-FC69-81B4-8BEA-27FA613A26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EBD8EBEC-3A07-B417-D013-AE03E07650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1019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760D568C-D3A5-5AA0-D007-2A9A83E487C3}"/>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F0E328F5-D38D-5E4C-F2A6-A891157CD2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159B0BC8-6BAE-CC6C-B978-F67D49E1BC2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4281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5191D4E9-8734-5689-6C2E-907E0183A222}"/>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308A5298-B111-CECD-AFB5-5CF3E2A2E5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BCEDA105-30EB-ED20-05AA-56463FAA1C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516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BF4FCEE1-9D59-4B6B-1B3F-3F6EE8D89F00}"/>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E026A23E-518E-F6D6-6E6B-40D5656FB2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4C38048C-85B3-94F7-6839-416BBB7ECED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20232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2D0A737C-A135-50FB-FDA0-CFDB57B4CFE5}"/>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04DB0FB1-555A-8E1A-3846-A3C81BB26B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03496FEE-5800-3356-75C7-39447CB8BD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62921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41F9C37E-39C7-F950-054F-3C7C571320AE}"/>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391B1305-30AC-CECB-B11F-E5F3B9E7BA9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4D2DD985-2E42-6C4C-2BB7-DCBEBB3B74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17987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237AA16C-85D7-1630-51BC-30409EF56C15}"/>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A66BC593-4FE7-FFA4-FE03-3878A626AFD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DF767138-5C17-577A-D7C2-9A99FF7F83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82690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08C08B46-34BE-4682-35F2-A80170BBE434}"/>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0FCA70AB-BAC6-E34E-7F49-C385D868D8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7721AF76-271B-4BBA-DBD5-3A00C6C0AA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20629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F80425F5-8685-E66C-A7BE-6E43050084B0}"/>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5C9DC1C4-BE24-A049-3947-648757D795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38DEDBF1-B518-3174-2B32-75964C1DC4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27342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1A755632-A2E5-FA0B-5197-6B4A822429DF}"/>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D90974AB-22D6-EC04-6DF0-C875409B3C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4D5D9F17-201C-5FAD-C0C8-EAD6044951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9913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5667A243-659F-B22F-068C-BB1C05F20136}"/>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E641266D-60AF-677D-D4CF-5B5C5F8E7D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12840991-959B-4335-5B47-C4CB8BDD86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34531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403436B4-E540-671C-6D34-2678E944B13F}"/>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0E3588DC-1B77-469E-42A0-E91059093B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03B05DBF-B41D-D124-D398-5ED1CFA370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91759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CF3A9085-67B5-71E4-1CE2-1FD527826EE1}"/>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45B07549-9E99-3ED5-EC87-7EED84C7C4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2AE0C976-CF4D-C7F2-97CC-3C16FEE7BB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7051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CC26BCA5-173A-E15A-AA4A-F0F75A2E23EB}"/>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DEBE0FC8-FA20-3CC4-5501-8F5F440D83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857EB682-5C2A-54DD-CF38-9B763DDBD6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10541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350CF7A0-0F1B-A836-CC68-771D5C3EE2E9}"/>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AF51C161-591C-D6B2-D60A-D8F375BC98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063D7A02-53D6-D488-4A4A-A06010FFF3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5478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A8AA9E9C-3CE3-11DA-E33A-1917A95EAFC0}"/>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D8218679-2EA7-32D9-D335-AD1C49AEBE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1194C21B-9C70-A8FC-146A-98B783CD43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51369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13ED6BA0-73C7-210C-1093-BD62AFBC17D6}"/>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0AD44D4E-A7E1-CCC9-0942-272202EA824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33594CBF-DD19-D26A-9A0B-B36EEFC91FE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74313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D515401E-8CC4-AB6C-6E5D-7378E8E6ECAC}"/>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FD2908F9-0657-ADC0-EA1D-F8E82A935FC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CB940757-2D4B-49CA-123E-AE175993D6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98639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EBEE65E3-7B06-1471-63B3-1F224B74B47C}"/>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DBDF8501-C6E8-47E6-A0C6-99D0F57672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C2D39AB6-B8AA-D6F3-B1C2-BF1F9463DE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00481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5C807964-66A7-4949-D911-FEC653A4F127}"/>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06E1BCCA-28A1-6A94-F64F-780F7D929C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279C38A4-6344-31DB-E5B0-1EBDFD1081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50144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3470C512-2599-69F2-3795-594204CF4C8A}"/>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072426EE-5616-D85B-5B06-2C6A63D694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72DEB836-9BAB-CAD4-550A-62AE38100B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09561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E44A94F0-80CB-7AA1-DDD0-6C19BBB7E2AB}"/>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95DF99A1-8628-BA5B-B6E5-DC9189AEB7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D3EAE583-5B38-6E00-4822-FA1A840BA7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93421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BECFB55F-96CE-9580-1D09-7B30E9DAAE3E}"/>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AEA75CF4-C8DB-0B6A-8B4B-9E8C608955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A7B081ED-6484-06CE-2D05-9AA0DB4174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68992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BCE2E938-23F7-59FF-3B84-DCFC1735B5DD}"/>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82B223BA-30A7-0056-3F56-060F8B705A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F4711701-BF38-EC66-E609-9245FC3D15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8893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4E1BA668-F303-327D-5BC1-BA089E163E1F}"/>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B58F6BF4-ED2F-43D7-5483-3DF9B4BEA9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B48C916E-E8E0-4051-1AF6-3251D36CB45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23425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CE2E7857-BF2C-07CA-9F76-EDE6C11BE503}"/>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F080EFF2-A328-F2FF-8543-A3330E66D9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E7F930B4-87B7-D079-2A6D-2D3898B76A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79564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E0BE7F63-F393-0681-3C56-C1389C0A221D}"/>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68543ABC-04C9-5751-CF8E-1234777D9C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A7A9BBE1-6364-DC61-5E4A-19F23F6F9B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42620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DB5B3F85-BE2C-0153-21B8-F064CEEB8B19}"/>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6C468BF9-D2F9-1245-303D-25DF94C182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1B5E6720-A9BF-D377-D9C0-C9269AA306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5020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64750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6A8BC533-3FAF-E1CD-6F69-FDA21E2FD2AB}"/>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0A808DDB-73CD-7257-D6EA-934305E896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71871571-A92D-504F-D8AD-DBC85E085B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71865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4000FF39-91D0-ADEA-35EF-8C2C0A23ED52}"/>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52908847-9BE5-FAC5-2156-AB6CF877B23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0AD72ABD-CD3B-FF75-503F-3B0DA4980D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448336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33040C70-2583-7997-7EB2-97ED9D50F1D4}"/>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EC6B057F-AEC8-84F7-FB9C-726F43BCF9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EB9571DD-EB14-7AD5-10B2-24E9879741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62684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ACF542B1-4633-76BC-D2A5-9F23C64E19F3}"/>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A21AB35A-1F6E-DE71-A613-7D1CBE3AD8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8BDD14A8-8F40-B7D3-F431-76C5BFA0C9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363405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793037C8-98F0-7AFB-61A7-D04418027DC5}"/>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B862CD3F-1930-D0C0-62D1-228B6F3E683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1C7D1F4E-CA87-C4D2-A8F5-D1C18B2BD5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38293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D170B0EA-E477-FC06-1585-1F2FF1489ED5}"/>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EDFD829D-9AD2-6FFB-BCC5-A893349BF3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7E770C62-0314-3CC2-4EE2-916E7EE65A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6735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372EE53E-2C16-3C1F-8FD0-3B6240FAE25A}"/>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72740ACC-CF64-FBAE-78D2-BADEE5D4FD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2DD5C54D-FE44-09F5-A767-59378F53E9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118634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621BC2D8-A874-704A-F9C4-86AAE85EE43C}"/>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E765162D-4AB2-F7CD-FB81-D046CF0356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8DFB06A1-8767-28BF-8CD5-A69BDCEA4E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96070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78C9C2B6-EFED-B726-2201-C7BE56FD8150}"/>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FDFF72E3-D088-30EC-6AE9-B7D0F4967D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9653B102-74FC-6800-F409-8B690D2C2B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411196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790D0A94-717F-3A51-05B5-FE96530F6F4F}"/>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E5B9CC66-806F-221A-87BE-151F7BC7B1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B0787607-B991-6216-2128-CCD545D98C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585848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8F1DCF71-934C-E0DC-A43C-CB1B154124B8}"/>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4C35C752-6B02-68FA-606E-2B72301CB0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62F550ED-15D9-7E63-7B53-4FD09F580A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1942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0271B324-60AE-2593-F6D6-D50AE7CAEB56}"/>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51202808-457F-0A52-E1D3-4EB79C2946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EB12017B-4F99-64FA-4C0E-42E88F3FA2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882334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EAD8129F-B55B-DBF9-815D-EA423D173E10}"/>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5156BFE5-05E1-17EE-DAFB-40BA81BBFB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ECD0FBAE-97DC-D70B-FC57-5CF6503D30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79393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C89AE5FC-CF48-17E3-1F5A-4C6A8ACB0613}"/>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D9423A54-A2AF-D9F9-3ED3-87A3CE0229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89AA8D97-FF35-9B9C-6AC2-26E6172543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014735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2AF265CD-9EAC-515E-4C6A-227FD07FFDC2}"/>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9C7A3F0C-53F6-C215-0347-5BF95C7EFB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05FE4914-8108-9C74-B18A-38E937A1E2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532477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43E2B4EF-3556-DE6F-BD9A-FDA94431F37B}"/>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AAEA183A-633F-CEB5-7D59-8F91906E8A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A590C417-2D6E-EB2D-411F-6B8F103FCDC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2155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8D924ABC-D0A1-5394-5DB7-32B4EC757F73}"/>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A80806FA-048A-BBCC-1067-E4FB73E03F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9AF6C26E-6624-3DB4-1DD4-DD2A564642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29292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6FA96AEC-DF26-4FBE-2347-F331734B550C}"/>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5099BEE4-F04D-8989-9A60-FC8E4332E9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3157032D-3FCC-66B2-E0B0-697EDE2082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644793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2D71B3CA-78D6-32EC-9261-12F979FE566D}"/>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963FFE5C-2FBB-737E-F1C3-6544DF4B57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C2FEF0C4-711A-437B-64CD-267DC47492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85840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42888275-1D38-3ECC-BD7E-C3CCD8CAAB56}"/>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B0B21F41-C036-0C13-41B4-9BEF71B4DE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78C08AEF-04EB-18B8-0DB6-EF4A9025C4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746988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685D57A3-84E5-5C48-0525-542A7BF38542}"/>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DB450519-10A6-84FC-6FB8-942E592BF4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7B971F2D-F24D-DF9D-BB43-47ABE0E855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295257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F1E490BB-82DF-910E-5252-C0AB7D5258E3}"/>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44F72339-BD17-75F4-131D-8492D5E97A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9FB3B70B-0F05-1C8A-090D-15B499808E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363254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D9CF9C28-CBD9-EE9A-54EB-7F42C0C27F70}"/>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DA15F6A5-03FB-6C12-8A5C-C31E610C75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9CC9B83A-8380-FDB9-BB9F-84CF7E4DF2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700448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BD4EB0BF-E484-CA11-75D7-51A117E23FB8}"/>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2D9C40C3-695B-174F-030C-8DB8071FE5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88EB0F9A-F64F-11D0-66C4-0B6AFA25B3B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229975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5651A741-5E3D-EA26-34CF-CC1A8C396851}"/>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15951EF8-DF66-AC47-CD94-C139951703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FEE37ADC-1243-3FD1-D363-7049D7B972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180946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6EB663DC-DD3B-9DDF-E9D8-D67763FCC674}"/>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8239C726-B07E-83C9-F25B-5587B0DD48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8A8FA8EE-B577-BE63-56E2-1AB589D91F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823916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38CBABBD-FB9B-7E9F-0CAD-3409A66790BC}"/>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1CAD4D40-9C96-7C77-88C4-297D343B46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B8307C43-5BE2-A55B-CF1F-40456BD746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4794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8A3D84B7-D28E-251C-0CBF-025A4FA77148}"/>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41C77AAF-0E39-1F9A-9939-226291599AC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4D72B476-AFD8-4FD7-16FE-C93662D68E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788339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CE0D4F88-9088-0111-DEC6-E31674A0C7F4}"/>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DEFEBCCC-B1A4-BF7A-A22B-BA371E66E9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1B63AC38-DA29-9410-D246-65CA6C3F0B3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228583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FED7434F-F07A-B0CB-CF40-CBCD909C484D}"/>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021609A5-58D7-3E6A-572E-F8EAB628D4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FC2A750F-F5E0-03CA-287C-1AEE5333E9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130684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371E6203-9F8D-EBD8-D105-C9A224425B20}"/>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DFCA5A85-5951-AF88-A9A0-C91737DF5B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666BEA88-5B35-6281-E3E8-0406AB008E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579403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FB015CBF-4A52-0DB2-63A5-CD84EBE2C905}"/>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6501DA32-B1FF-0302-6D2B-C597D54A20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567F1C46-093C-46E8-152F-AE8CD7002FA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905414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72519D0E-AFFB-B959-39BA-6E89733BF45E}"/>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641323B3-50C5-478C-3190-044399AFDE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83C4416F-FF32-384E-F945-9604CDDD11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483306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0B8BBCBD-D200-C038-7A06-4972FC941E07}"/>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D3C19125-2EFE-1441-6655-71AA5598A9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87BDD2EC-AB49-7A5A-AAD3-F4243BCF80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474701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AF6D259E-A111-0EDA-8510-6CEE6F2A9CFA}"/>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811BED4D-C1F9-81A4-C5D4-AA7AB2BC03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A1549075-73EC-DFFC-DEE0-82D610C897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84672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g114470e8e2_9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14470e8e2_9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84fc56d062_1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84fc56d062_1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5D4764E6-DF25-E0AF-7B14-C89A54F2A32E}"/>
            </a:ext>
          </a:extLst>
        </p:cNvPr>
        <p:cNvGrpSpPr/>
        <p:nvPr/>
      </p:nvGrpSpPr>
      <p:grpSpPr>
        <a:xfrm>
          <a:off x="0" y="0"/>
          <a:ext cx="0" cy="0"/>
          <a:chOff x="0" y="0"/>
          <a:chExt cx="0" cy="0"/>
        </a:xfrm>
      </p:grpSpPr>
      <p:sp>
        <p:nvSpPr>
          <p:cNvPr id="83" name="Google Shape;83;g35f391192_04:notes">
            <a:extLst>
              <a:ext uri="{FF2B5EF4-FFF2-40B4-BE49-F238E27FC236}">
                <a16:creationId xmlns:a16="http://schemas.microsoft.com/office/drawing/2014/main" id="{B130A28B-A9F7-98FE-CD7D-1A49577A71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4:notes">
            <a:extLst>
              <a:ext uri="{FF2B5EF4-FFF2-40B4-BE49-F238E27FC236}">
                <a16:creationId xmlns:a16="http://schemas.microsoft.com/office/drawing/2014/main" id="{26007C1E-F70D-5C5C-0527-718CD4801A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1429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a:extLst>
            <a:ext uri="{FF2B5EF4-FFF2-40B4-BE49-F238E27FC236}">
              <a16:creationId xmlns:a16="http://schemas.microsoft.com/office/drawing/2014/main" id="{842C3EB1-C93F-F895-323F-967460D31E11}"/>
            </a:ext>
          </a:extLst>
        </p:cNvPr>
        <p:cNvGrpSpPr/>
        <p:nvPr/>
      </p:nvGrpSpPr>
      <p:grpSpPr>
        <a:xfrm>
          <a:off x="0" y="0"/>
          <a:ext cx="0" cy="0"/>
          <a:chOff x="0" y="0"/>
          <a:chExt cx="0" cy="0"/>
        </a:xfrm>
      </p:grpSpPr>
      <p:sp>
        <p:nvSpPr>
          <p:cNvPr id="76" name="Google Shape;76;g3606f1c2d_30:notes">
            <a:extLst>
              <a:ext uri="{FF2B5EF4-FFF2-40B4-BE49-F238E27FC236}">
                <a16:creationId xmlns:a16="http://schemas.microsoft.com/office/drawing/2014/main" id="{AC3D0D90-2B53-E565-F642-3CFD507AEE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a:extLst>
              <a:ext uri="{FF2B5EF4-FFF2-40B4-BE49-F238E27FC236}">
                <a16:creationId xmlns:a16="http://schemas.microsoft.com/office/drawing/2014/main" id="{EF88A15D-1AAA-F31B-4EB3-089BE706854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21459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6"/>
        <p:cNvGrpSpPr/>
        <p:nvPr/>
      </p:nvGrpSpPr>
      <p:grpSpPr>
        <a:xfrm>
          <a:off x="0" y="0"/>
          <a:ext cx="0" cy="0"/>
          <a:chOff x="0" y="0"/>
          <a:chExt cx="0" cy="0"/>
        </a:xfrm>
      </p:grpSpPr>
      <p:sp>
        <p:nvSpPr>
          <p:cNvPr id="47" name="Google Shape;47;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8" name="Google Shape;48;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9" name="Google Shape;49;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50" name="Google Shape;50;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9" name="Google Shape;59;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6">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4" r:id="rId3"/>
    <p:sldLayoutId id="2147483656"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4.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36.png"/><Relationship Id="rId4" Type="http://schemas.openxmlformats.org/officeDocument/2006/relationships/image" Target="../media/image35.png"/></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6.xml"/><Relationship Id="rId1" Type="http://schemas.openxmlformats.org/officeDocument/2006/relationships/slideLayout" Target="../slideLayouts/slideLayout4.xml"/><Relationship Id="rId4" Type="http://schemas.openxmlformats.org/officeDocument/2006/relationships/image" Target="../media/image48.png"/></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58.png"/></Relationships>
</file>

<file path=ppt/slides/_rels/slide67.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6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7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73.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7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66.gif"/><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3" Type="http://schemas.openxmlformats.org/officeDocument/2006/relationships/image" Target="../media/image67.gif"/><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2"/>
          <p:cNvSpPr txBox="1"/>
          <p:nvPr/>
        </p:nvSpPr>
        <p:spPr>
          <a:xfrm>
            <a:off x="464370" y="3783094"/>
            <a:ext cx="7743000" cy="1133377"/>
          </a:xfrm>
          <a:prstGeom prst="rect">
            <a:avLst/>
          </a:prstGeom>
          <a:noFill/>
          <a:ln>
            <a:noFill/>
          </a:ln>
        </p:spPr>
        <p:txBody>
          <a:bodyPr spcFirstLastPara="1" wrap="square" lIns="91425" tIns="91425" rIns="91425" bIns="91425" anchor="t" anchorCtr="0">
            <a:noAutofit/>
          </a:bodyPr>
          <a:lstStyle/>
          <a:p>
            <a:pPr>
              <a:spcBef>
                <a:spcPts val="600"/>
              </a:spcBef>
            </a:pPr>
            <a:r>
              <a:rPr lang="en" sz="1800" b="1" err="1">
                <a:solidFill>
                  <a:srgbClr val="1155CC"/>
                </a:solidFill>
                <a:latin typeface="Roboto Slab"/>
                <a:ea typeface="Roboto Slab"/>
                <a:cs typeface="Roboto Slab"/>
                <a:sym typeface="Source Sans Pro"/>
              </a:rPr>
              <a:t>Nhóm</a:t>
            </a:r>
            <a:r>
              <a:rPr lang="en" sz="1800" b="1">
                <a:solidFill>
                  <a:srgbClr val="1155CC"/>
                </a:solidFill>
                <a:latin typeface="Roboto Slab"/>
                <a:ea typeface="Roboto Slab"/>
                <a:cs typeface="Roboto Slab"/>
                <a:sym typeface="Source Sans Pro"/>
              </a:rPr>
              <a:t> 3</a:t>
            </a:r>
            <a:endParaRPr sz="1800" b="1">
              <a:solidFill>
                <a:srgbClr val="1155CC"/>
              </a:solidFill>
              <a:latin typeface="Roboto Slab" panose="020F0502020204030204" pitchFamily="2" charset="0"/>
              <a:ea typeface="Roboto Slab" panose="020F0502020204030204" pitchFamily="2" charset="0"/>
              <a:cs typeface="Roboto Slab" panose="020F0502020204030204" pitchFamily="2" charset="0"/>
              <a:sym typeface="Source Sans Pro"/>
            </a:endParaRPr>
          </a:p>
          <a:p>
            <a:pPr marL="0" lvl="0" indent="0" algn="l" rtl="0">
              <a:spcBef>
                <a:spcPts val="600"/>
              </a:spcBef>
              <a:spcAft>
                <a:spcPts val="0"/>
              </a:spcAft>
              <a:buNone/>
            </a:pPr>
            <a:r>
              <a:rPr lang="en-US" sz="1800" b="1">
                <a:solidFill>
                  <a:srgbClr val="1155CC"/>
                </a:solidFill>
                <a:latin typeface="Roboto Slab"/>
                <a:ea typeface="Roboto Slab"/>
                <a:cs typeface="Roboto Slab"/>
                <a:sym typeface="Source Sans Pro"/>
              </a:rPr>
              <a:t>Hà Thanh Hương – Nguyễn Thị Minh Phượng</a:t>
            </a:r>
            <a:endParaRPr lang="en-US" sz="1800" b="1">
              <a:solidFill>
                <a:srgbClr val="1155CC"/>
              </a:solidFill>
              <a:latin typeface="Roboto Slab"/>
              <a:ea typeface="Roboto Slab"/>
              <a:cs typeface="Roboto Slab"/>
            </a:endParaRPr>
          </a:p>
          <a:p>
            <a:pPr>
              <a:spcBef>
                <a:spcPts val="600"/>
              </a:spcBef>
            </a:pPr>
            <a:r>
              <a:rPr lang="en-US" sz="1800" b="1">
                <a:solidFill>
                  <a:srgbClr val="1155CC"/>
                </a:solidFill>
                <a:latin typeface="Roboto Slab"/>
                <a:ea typeface="Roboto Slab"/>
                <a:cs typeface="Roboto Slab"/>
                <a:sym typeface="Source Sans Pro"/>
              </a:rPr>
              <a:t>Nguyễn Ngọc Đức – Lý Đức Trung - Nguyễn Thị Ngọc Uyên</a:t>
            </a:r>
            <a:endParaRPr sz="1800" b="1">
              <a:solidFill>
                <a:srgbClr val="1155CC"/>
              </a:solidFill>
              <a:latin typeface="Roboto Slab" panose="020F0502020204030204" pitchFamily="2" charset="0"/>
              <a:ea typeface="Roboto Slab" panose="020F0502020204030204" pitchFamily="2" charset="0"/>
              <a:cs typeface="Roboto Slab" panose="020F0502020204030204" pitchFamily="2" charset="0"/>
              <a:sym typeface="Source Sans Pro"/>
            </a:endParaRPr>
          </a:p>
        </p:txBody>
      </p:sp>
      <p:sp>
        <p:nvSpPr>
          <p:cNvPr id="72" name="Google Shape;72;p12"/>
          <p:cNvSpPr txBox="1">
            <a:spLocks noGrp="1"/>
          </p:cNvSpPr>
          <p:nvPr>
            <p:ph type="ctrTitle"/>
          </p:nvPr>
        </p:nvSpPr>
        <p:spPr>
          <a:xfrm>
            <a:off x="1365750" y="765175"/>
            <a:ext cx="6865617" cy="2945100"/>
          </a:xfrm>
          <a:prstGeom prst="rect">
            <a:avLst/>
          </a:prstGeom>
        </p:spPr>
        <p:txBody>
          <a:bodyPr spcFirstLastPara="1" wrap="square" lIns="91425" tIns="91425" rIns="91425" bIns="91425" anchor="t" anchorCtr="0">
            <a:noAutofit/>
          </a:bodyPr>
          <a:lstStyle/>
          <a:p>
            <a:pPr>
              <a:spcBef>
                <a:spcPts val="600"/>
              </a:spcBef>
            </a:pPr>
            <a:r>
              <a:rPr lang="en" sz="2600">
                <a:solidFill>
                  <a:srgbClr val="1155CC"/>
                </a:solidFill>
                <a:sym typeface="Source Sans Pro"/>
              </a:rPr>
              <a:t>Chuyên </a:t>
            </a:r>
            <a:r>
              <a:rPr lang="en" sz="2600" err="1">
                <a:solidFill>
                  <a:srgbClr val="1155CC"/>
                </a:solidFill>
                <a:sym typeface="Source Sans Pro"/>
              </a:rPr>
              <a:t>đề</a:t>
            </a:r>
            <a:r>
              <a:rPr lang="en" sz="2600">
                <a:solidFill>
                  <a:srgbClr val="1155CC"/>
                </a:solidFill>
                <a:sym typeface="Source Sans Pro"/>
              </a:rPr>
              <a:t> 1</a:t>
            </a:r>
            <a:br>
              <a:rPr lang="en" sz="2600">
                <a:solidFill>
                  <a:srgbClr val="1155CC"/>
                </a:solidFill>
              </a:rPr>
            </a:br>
            <a:br>
              <a:rPr lang="en" sz="2600"/>
            </a:br>
            <a:r>
              <a:rPr lang="en" sz="3600"/>
              <a:t>PHÂN TÍCH CHUỖI THỜI GIAN</a:t>
            </a:r>
            <a:br>
              <a:rPr lang="en" sz="3600"/>
            </a:br>
            <a:br>
              <a:rPr lang="en" sz="3600"/>
            </a:br>
            <a:r>
              <a:rPr lang="en" sz="1400"/>
              <a:t>Giảng </a:t>
            </a:r>
            <a:r>
              <a:rPr lang="en" sz="1400" err="1"/>
              <a:t>viên</a:t>
            </a:r>
            <a:r>
              <a:rPr lang="en" sz="1400"/>
              <a:t> </a:t>
            </a:r>
            <a:r>
              <a:rPr lang="en" sz="1400" err="1"/>
              <a:t>hướng</a:t>
            </a:r>
            <a:r>
              <a:rPr lang="en" sz="1400"/>
              <a:t> </a:t>
            </a:r>
            <a:r>
              <a:rPr lang="en" sz="1400" err="1"/>
              <a:t>dẫn</a:t>
            </a:r>
            <a:r>
              <a:rPr lang="en" sz="1400"/>
              <a:t>: </a:t>
            </a:r>
            <a:r>
              <a:rPr lang="en" sz="1400">
                <a:highlight>
                  <a:srgbClr val="FFFF00"/>
                </a:highlight>
              </a:rPr>
              <a:t>TS. Hoàng Thị Phương Thảo</a:t>
            </a:r>
          </a:p>
        </p:txBody>
      </p:sp>
      <p:sp>
        <p:nvSpPr>
          <p:cNvPr id="73" name="Google Shape;73;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solidFill>
                  <a:srgbClr val="1155CC"/>
                </a:solidFill>
              </a:rPr>
              <a:t>1</a:t>
            </a:fld>
            <a:endParaRPr>
              <a:solidFill>
                <a:srgbClr val="1155CC"/>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80" name="Google Shape;80;p13"/>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anose="020F0502020204030204" pitchFamily="2" charset="0"/>
                <a:ea typeface="Roboto Slab" panose="020F0502020204030204" pitchFamily="2" charset="0"/>
                <a:cs typeface="Roboto Slab" panose="020F0502020204030204" pitchFamily="2" charset="0"/>
                <a:sym typeface="Source Sans Pro"/>
              </a:rPr>
              <a:t>1. Giới thiệu</a:t>
            </a:r>
          </a:p>
        </p:txBody>
      </p:sp>
      <p:sp>
        <p:nvSpPr>
          <p:cNvPr id="81" name="Google Shape;81;p1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4" name="Google Shape;90;p14">
            <a:extLst>
              <a:ext uri="{FF2B5EF4-FFF2-40B4-BE49-F238E27FC236}">
                <a16:creationId xmlns:a16="http://schemas.microsoft.com/office/drawing/2014/main" id="{3D6E92CA-8D4C-C12E-605E-21E1C03D03B1}"/>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t>MỤC LỤC</a:t>
            </a:r>
            <a:endParaRPr lang="en-GB" sz="3000" b="1"/>
          </a:p>
        </p:txBody>
      </p:sp>
      <p:sp>
        <p:nvSpPr>
          <p:cNvPr id="6" name="Google Shape;80;p13">
            <a:extLst>
              <a:ext uri="{FF2B5EF4-FFF2-40B4-BE49-F238E27FC236}">
                <a16:creationId xmlns:a16="http://schemas.microsoft.com/office/drawing/2014/main" id="{B8D3C355-7BAA-AFD9-7352-9F122B462BBA}"/>
              </a:ext>
            </a:extLst>
          </p:cNvPr>
          <p:cNvSpPr txBox="1"/>
          <p:nvPr/>
        </p:nvSpPr>
        <p:spPr>
          <a:xfrm>
            <a:off x="531950" y="1476183"/>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a:ea typeface="Roboto Slab"/>
                <a:cs typeface="Roboto Slab"/>
                <a:sym typeface="Source Sans Pro"/>
              </a:rPr>
              <a:t>2. </a:t>
            </a:r>
            <a:r>
              <a:rPr lang="en-GB" sz="2400" b="1">
                <a:solidFill>
                  <a:srgbClr val="1155CC"/>
                </a:solidFill>
                <a:highlight>
                  <a:srgbClr val="FFFF00"/>
                </a:highlight>
                <a:latin typeface="Roboto Slab" pitchFamily="2" charset="0"/>
                <a:ea typeface="Roboto Slab" pitchFamily="2" charset="0"/>
                <a:cs typeface="Roboto Slab" pitchFamily="2" charset="0"/>
                <a:sym typeface="Source Sans Pro"/>
              </a:rPr>
              <a:t>Các mô hình</a:t>
            </a:r>
            <a:endParaRPr lang="en-GB" sz="2400" b="1">
              <a:solidFill>
                <a:srgbClr val="1155CC"/>
              </a:solidFill>
              <a:highlight>
                <a:srgbClr val="FFFF00"/>
              </a:highlight>
              <a:latin typeface="Roboto Slab" panose="020F0502020204030204" pitchFamily="2" charset="0"/>
              <a:ea typeface="Roboto Slab" panose="020F0502020204030204" pitchFamily="2" charset="0"/>
              <a:cs typeface="Roboto Slab" panose="020F0502020204030204" pitchFamily="2" charset="0"/>
            </a:endParaRPr>
          </a:p>
        </p:txBody>
      </p:sp>
      <p:sp>
        <p:nvSpPr>
          <p:cNvPr id="2" name="Google Shape;80;p13">
            <a:extLst>
              <a:ext uri="{FF2B5EF4-FFF2-40B4-BE49-F238E27FC236}">
                <a16:creationId xmlns:a16="http://schemas.microsoft.com/office/drawing/2014/main" id="{3C64ABC4-9F7E-47FD-79A4-5951A75A6652}"/>
              </a:ext>
            </a:extLst>
          </p:cNvPr>
          <p:cNvSpPr txBox="1"/>
          <p:nvPr/>
        </p:nvSpPr>
        <p:spPr>
          <a:xfrm>
            <a:off x="531950" y="2117991"/>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3. Đánh giá mô hình</a:t>
            </a:r>
            <a:endParaRPr lang="en-GB" sz="2400" b="1" err="1">
              <a:solidFill>
                <a:srgbClr val="1155CC"/>
              </a:solidFill>
              <a:latin typeface="Roboto Slab" pitchFamily="2" charset="0"/>
              <a:ea typeface="Roboto Slab" pitchFamily="2" charset="0"/>
              <a:cs typeface="Roboto Slab" pitchFamily="2" charset="0"/>
              <a:sym typeface="Source Sans Pro"/>
            </a:endParaRPr>
          </a:p>
        </p:txBody>
      </p:sp>
    </p:spTree>
    <p:extLst>
      <p:ext uri="{BB962C8B-B14F-4D97-AF65-F5344CB8AC3E}">
        <p14:creationId xmlns:p14="http://schemas.microsoft.com/office/powerpoint/2010/main" val="370611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D993B808-A67B-7CA4-09BC-06F52057C789}"/>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1596B9F2-F1B2-A680-DE81-7FA02C161A81}"/>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4" name="Google Shape;90;p14">
            <a:extLst>
              <a:ext uri="{FF2B5EF4-FFF2-40B4-BE49-F238E27FC236}">
                <a16:creationId xmlns:a16="http://schemas.microsoft.com/office/drawing/2014/main" id="{BA4C4BED-B698-6F1F-D4C7-1EDA4F80954A}"/>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t>MỤC LỤC</a:t>
            </a:r>
            <a:endParaRPr lang="en-GB" sz="3000" b="1"/>
          </a:p>
        </p:txBody>
      </p:sp>
      <p:sp>
        <p:nvSpPr>
          <p:cNvPr id="2" name="Google Shape;80;p13">
            <a:extLst>
              <a:ext uri="{FF2B5EF4-FFF2-40B4-BE49-F238E27FC236}">
                <a16:creationId xmlns:a16="http://schemas.microsoft.com/office/drawing/2014/main" id="{F39479E7-A0DB-4690-0F40-3C055987EBD4}"/>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2. Các mô hình</a:t>
            </a:r>
          </a:p>
        </p:txBody>
      </p:sp>
      <p:sp>
        <p:nvSpPr>
          <p:cNvPr id="3" name="Google Shape;80;p13">
            <a:extLst>
              <a:ext uri="{FF2B5EF4-FFF2-40B4-BE49-F238E27FC236}">
                <a16:creationId xmlns:a16="http://schemas.microsoft.com/office/drawing/2014/main" id="{646247A0-AE53-C68C-93C5-1BB0D9E8D6FC}"/>
              </a:ext>
            </a:extLst>
          </p:cNvPr>
          <p:cNvSpPr txBox="1"/>
          <p:nvPr/>
        </p:nvSpPr>
        <p:spPr>
          <a:xfrm>
            <a:off x="877637" y="1405051"/>
            <a:ext cx="8019600" cy="2936492"/>
          </a:xfrm>
          <a:prstGeom prst="rect">
            <a:avLst/>
          </a:prstGeom>
          <a:noFill/>
          <a:ln>
            <a:noFill/>
          </a:ln>
        </p:spPr>
        <p:txBody>
          <a:bodyPr spcFirstLastPara="1" wrap="square" lIns="91425" tIns="0" rIns="91425" bIns="91425" anchor="t" anchorCtr="0">
            <a:noAutofit/>
          </a:bodyPr>
          <a:lstStyle/>
          <a:p>
            <a:pPr marL="76200">
              <a:lnSpc>
                <a:spcPct val="150000"/>
              </a:lnSpc>
              <a:buClr>
                <a:srgbClr val="1155CC"/>
              </a:buClr>
              <a:buSzPts val="2400"/>
            </a:pPr>
            <a:r>
              <a:rPr lang="en-GB" sz="2000" b="1">
                <a:solidFill>
                  <a:srgbClr val="1155CC"/>
                </a:solidFill>
                <a:latin typeface="+mj-lt"/>
                <a:ea typeface="Roboto Slab"/>
                <a:cs typeface="Roboto Slab"/>
                <a:sym typeface="Source Sans Pro"/>
              </a:rPr>
              <a:t>2.1. SARIMA</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2.2. </a:t>
            </a:r>
            <a:r>
              <a:rPr lang="en-GB" sz="2000" b="1">
                <a:solidFill>
                  <a:srgbClr val="1155CC"/>
                </a:solidFill>
                <a:latin typeface="Roboto Slab"/>
                <a:ea typeface="Roboto Slab"/>
                <a:cs typeface="Roboto Slab"/>
                <a:sym typeface="Source Sans Pro"/>
              </a:rPr>
              <a:t>ARIMAX / SARIMAX</a:t>
            </a:r>
          </a:p>
          <a:p>
            <a:pPr marL="76200">
              <a:lnSpc>
                <a:spcPct val="150000"/>
              </a:lnSpc>
              <a:buClr>
                <a:srgbClr val="1155CC"/>
              </a:buClr>
              <a:buSzPts val="2400"/>
            </a:pPr>
            <a:r>
              <a:rPr lang="en-GB" sz="2000" b="1">
                <a:solidFill>
                  <a:srgbClr val="1155CC"/>
                </a:solidFill>
                <a:latin typeface="Roboto Slab"/>
                <a:ea typeface="Roboto Slab"/>
                <a:cs typeface="Roboto Slab"/>
                <a:sym typeface="Source Sans Pro"/>
              </a:rPr>
              <a:t>2.3. VARMAX</a:t>
            </a:r>
          </a:p>
          <a:p>
            <a:pPr marL="76200">
              <a:lnSpc>
                <a:spcPct val="150000"/>
              </a:lnSpc>
              <a:buClr>
                <a:srgbClr val="1155CC"/>
              </a:buClr>
              <a:buSzPts val="2400"/>
            </a:pPr>
            <a:r>
              <a:rPr lang="en-GB" sz="2000" b="1">
                <a:solidFill>
                  <a:srgbClr val="1155CC"/>
                </a:solidFill>
                <a:latin typeface="Roboto Slab"/>
                <a:ea typeface="Roboto Slab"/>
                <a:cs typeface="Roboto Slab"/>
                <a:sym typeface="Source Sans Pro"/>
              </a:rPr>
              <a:t>2.4. Markov Switching Model</a:t>
            </a:r>
            <a:endParaRPr lang="en-GB" sz="2000" b="1" err="1">
              <a:solidFill>
                <a:srgbClr val="1155CC"/>
              </a:solidFill>
              <a:latin typeface="+mj-lt"/>
              <a:ea typeface="Roboto Slab" panose="020F0502020204030204" pitchFamily="2" charset="0"/>
              <a:cs typeface="Roboto Slab" panose="020F0502020204030204" pitchFamily="2" charset="0"/>
            </a:endParaRPr>
          </a:p>
        </p:txBody>
      </p:sp>
    </p:spTree>
    <p:extLst>
      <p:ext uri="{BB962C8B-B14F-4D97-AF65-F5344CB8AC3E}">
        <p14:creationId xmlns:p14="http://schemas.microsoft.com/office/powerpoint/2010/main" val="1182976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D2081FC4-144B-4242-9EE2-A89A728F34A7}"/>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688A88C8-6EE7-B2DF-EF65-5079A5692B03}"/>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
        <p:nvSpPr>
          <p:cNvPr id="5" name="Google Shape;90;p14">
            <a:extLst>
              <a:ext uri="{FF2B5EF4-FFF2-40B4-BE49-F238E27FC236}">
                <a16:creationId xmlns:a16="http://schemas.microsoft.com/office/drawing/2014/main" id="{E9E94A37-5FB0-C106-552E-6595920F49F6}"/>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t>MỤC LỤC</a:t>
            </a:r>
            <a:endParaRPr lang="en-GB" sz="3000" b="1"/>
          </a:p>
        </p:txBody>
      </p:sp>
      <p:sp>
        <p:nvSpPr>
          <p:cNvPr id="7" name="Google Shape;80;p13">
            <a:extLst>
              <a:ext uri="{FF2B5EF4-FFF2-40B4-BE49-F238E27FC236}">
                <a16:creationId xmlns:a16="http://schemas.microsoft.com/office/drawing/2014/main" id="{52779730-8966-A45E-4F89-66CC4D10ED7F}"/>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a:ea typeface="Roboto Slab"/>
                <a:cs typeface="Roboto Slab"/>
                <a:sym typeface="Source Sans Pro"/>
              </a:rPr>
              <a:t>2.1. SARIMA</a:t>
            </a:r>
            <a:endParaRPr lang="en-GB" sz="2400" b="1">
              <a:solidFill>
                <a:srgbClr val="1155CC"/>
              </a:solidFill>
              <a:latin typeface="Roboto Slab" panose="020F0502020204030204" pitchFamily="2" charset="0"/>
              <a:ea typeface="Roboto Slab" panose="020F0502020204030204" pitchFamily="2" charset="0"/>
              <a:cs typeface="Roboto Slab" panose="020F0502020204030204" pitchFamily="2" charset="0"/>
            </a:endParaRPr>
          </a:p>
        </p:txBody>
      </p:sp>
      <p:sp>
        <p:nvSpPr>
          <p:cNvPr id="8" name="Google Shape;80;p13">
            <a:extLst>
              <a:ext uri="{FF2B5EF4-FFF2-40B4-BE49-F238E27FC236}">
                <a16:creationId xmlns:a16="http://schemas.microsoft.com/office/drawing/2014/main" id="{1B6E80BF-1CAD-DE85-BCB2-7247A3F04F58}"/>
              </a:ext>
            </a:extLst>
          </p:cNvPr>
          <p:cNvSpPr txBox="1"/>
          <p:nvPr/>
        </p:nvSpPr>
        <p:spPr>
          <a:xfrm>
            <a:off x="877637" y="1405051"/>
            <a:ext cx="8019600" cy="2936492"/>
          </a:xfrm>
          <a:prstGeom prst="rect">
            <a:avLst/>
          </a:prstGeom>
          <a:noFill/>
          <a:ln>
            <a:noFill/>
          </a:ln>
        </p:spPr>
        <p:txBody>
          <a:bodyPr spcFirstLastPara="1" wrap="square" lIns="91425" tIns="0" rIns="91425" bIns="91425" anchor="t" anchorCtr="0">
            <a:noAutofit/>
          </a:bodyPr>
          <a:lstStyle/>
          <a:p>
            <a:pPr marL="76200">
              <a:lnSpc>
                <a:spcPct val="150000"/>
              </a:lnSpc>
              <a:buClr>
                <a:srgbClr val="1155CC"/>
              </a:buClr>
              <a:buSzPts val="2400"/>
            </a:pPr>
            <a:r>
              <a:rPr lang="en-GB" sz="2000" b="1">
                <a:solidFill>
                  <a:srgbClr val="1155CC"/>
                </a:solidFill>
                <a:latin typeface="+mj-lt"/>
                <a:ea typeface="Roboto Slab"/>
                <a:cs typeface="Roboto Slab"/>
                <a:sym typeface="Source Sans Pro"/>
              </a:rPr>
              <a:t>2.1.1. Lý </a:t>
            </a:r>
            <a:r>
              <a:rPr lang="en-GB" sz="2000" b="1" err="1">
                <a:solidFill>
                  <a:srgbClr val="1155CC"/>
                </a:solidFill>
                <a:latin typeface="+mj-lt"/>
                <a:ea typeface="Roboto Slab"/>
                <a:cs typeface="Roboto Slab"/>
                <a:sym typeface="Source Sans Pro"/>
              </a:rPr>
              <a:t>thuyết</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mô</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hình</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2.1.2. </a:t>
            </a:r>
            <a:r>
              <a:rPr lang="en-GB" sz="2000" b="1" err="1">
                <a:solidFill>
                  <a:srgbClr val="1155CC"/>
                </a:solidFill>
                <a:latin typeface="+mj-lt"/>
                <a:ea typeface="Roboto Slab"/>
                <a:cs typeface="Roboto Slab"/>
                <a:sym typeface="Source Sans Pro"/>
              </a:rPr>
              <a:t>Phân</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tích</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dữ</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liệu</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2.1.3. </a:t>
            </a:r>
            <a:r>
              <a:rPr lang="en-GB" sz="2000" b="1" err="1">
                <a:solidFill>
                  <a:srgbClr val="1155CC"/>
                </a:solidFill>
                <a:latin typeface="+mj-lt"/>
                <a:ea typeface="Roboto Slab"/>
                <a:sym typeface="Source Sans Pro"/>
              </a:rPr>
              <a:t>Lựa</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chọn</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mô</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hình</a:t>
            </a:r>
            <a:endParaRPr lang="en-GB" sz="2000" b="1" err="1">
              <a:solidFill>
                <a:srgbClr val="1155CC"/>
              </a:solidFill>
              <a:latin typeface="+mj-lt"/>
              <a:ea typeface="Roboto Slab" panose="020F0502020204030204" pitchFamily="2" charset="0"/>
              <a:cs typeface="Roboto Slab" panose="020F0502020204030204" pitchFamily="2" charset="0"/>
              <a:sym typeface="Source Sans Pro"/>
            </a:endParaRPr>
          </a:p>
        </p:txBody>
      </p:sp>
    </p:spTree>
    <p:extLst>
      <p:ext uri="{BB962C8B-B14F-4D97-AF65-F5344CB8AC3E}">
        <p14:creationId xmlns:p14="http://schemas.microsoft.com/office/powerpoint/2010/main" val="4211360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9" name="Google Shape;89;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2" name="Google Shape;90;p14">
            <a:extLst>
              <a:ext uri="{FF2B5EF4-FFF2-40B4-BE49-F238E27FC236}">
                <a16:creationId xmlns:a16="http://schemas.microsoft.com/office/drawing/2014/main" id="{0C9057E7-AC0F-17D0-B1D6-4A26ECF4D61D}"/>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2.1.1. </a:t>
            </a:r>
            <a:r>
              <a:rPr lang="en-GB" sz="2400" b="1">
                <a:solidFill>
                  <a:srgbClr val="1155CC"/>
                </a:solidFill>
                <a:sym typeface="Source Sans Pro"/>
              </a:rPr>
              <a:t>Lý </a:t>
            </a:r>
            <a:r>
              <a:rPr lang="en-GB" sz="2400" b="1" err="1">
                <a:solidFill>
                  <a:srgbClr val="1155CC"/>
                </a:solidFill>
                <a:sym typeface="Source Sans Pro"/>
              </a:rPr>
              <a:t>thuyết</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p>
        </p:txBody>
      </p:sp>
      <p:sp>
        <p:nvSpPr>
          <p:cNvPr id="4" name="TextBox 3">
            <a:extLst>
              <a:ext uri="{FF2B5EF4-FFF2-40B4-BE49-F238E27FC236}">
                <a16:creationId xmlns:a16="http://schemas.microsoft.com/office/drawing/2014/main" id="{D8B64E49-A0D1-D11F-67FC-8A0EE40BF8ED}"/>
              </a:ext>
            </a:extLst>
          </p:cNvPr>
          <p:cNvSpPr txBox="1"/>
          <p:nvPr/>
        </p:nvSpPr>
        <p:spPr>
          <a:xfrm>
            <a:off x="327755" y="470124"/>
            <a:ext cx="8634122" cy="4401205"/>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Roboto Slab" pitchFamily="2" charset="0"/>
                <a:ea typeface="Roboto Slab" pitchFamily="2" charset="0"/>
                <a:cs typeface="Roboto Slab" pitchFamily="2" charset="0"/>
              </a:rPr>
              <a:t>Khái</a:t>
            </a:r>
            <a:r>
              <a:rPr lang="en-US" sz="1800" b="1">
                <a:solidFill>
                  <a:srgbClr val="FF0000"/>
                </a:solidFill>
                <a:latin typeface="Roboto Slab" pitchFamily="2" charset="0"/>
                <a:ea typeface="Roboto Slab" pitchFamily="2" charset="0"/>
                <a:cs typeface="Roboto Slab" pitchFamily="2" charset="0"/>
              </a:rPr>
              <a:t> </a:t>
            </a:r>
            <a:r>
              <a:rPr lang="en-US" sz="1800" b="1" err="1">
                <a:solidFill>
                  <a:srgbClr val="FF0000"/>
                </a:solidFill>
                <a:latin typeface="Roboto Slab" pitchFamily="2" charset="0"/>
                <a:ea typeface="Roboto Slab" pitchFamily="2" charset="0"/>
                <a:cs typeface="Roboto Slab" pitchFamily="2" charset="0"/>
              </a:rPr>
              <a:t>niệm</a:t>
            </a:r>
            <a:endParaRPr lang="vi-VN" sz="1800">
              <a:latin typeface="Roboto Slab" pitchFamily="2" charset="0"/>
              <a:ea typeface="Roboto Slab" pitchFamily="2" charset="0"/>
              <a:cs typeface="Roboto Slab" pitchFamily="2" charset="0"/>
            </a:endParaRPr>
          </a:p>
          <a:p>
            <a:pPr marL="342900" indent="-342900" algn="just">
              <a:buFont typeface="Roboto Slab" pitchFamily="2" charset="0"/>
              <a:buChar char="-"/>
            </a:pPr>
            <a:r>
              <a:rPr lang="en-US" sz="1800">
                <a:solidFill>
                  <a:srgbClr val="1155CC"/>
                </a:solidFill>
                <a:latin typeface="Roboto Slab" pitchFamily="2" charset="0"/>
                <a:ea typeface="Roboto Slab" pitchFamily="2" charset="0"/>
                <a:cs typeface="Roboto Slab" pitchFamily="2" charset="0"/>
              </a:rPr>
              <a:t>SARIMA (Seasonal </a:t>
            </a:r>
            <a:r>
              <a:rPr lang="en-US" sz="1800" err="1">
                <a:solidFill>
                  <a:srgbClr val="1155CC"/>
                </a:solidFill>
                <a:latin typeface="Roboto Slab" pitchFamily="2" charset="0"/>
                <a:ea typeface="Roboto Slab" pitchFamily="2" charset="0"/>
                <a:cs typeface="Roboto Slab" pitchFamily="2" charset="0"/>
              </a:rPr>
              <a:t>AutoRegressive</a:t>
            </a:r>
            <a:r>
              <a:rPr lang="en-US" sz="1800">
                <a:solidFill>
                  <a:srgbClr val="1155CC"/>
                </a:solidFill>
                <a:latin typeface="Roboto Slab" pitchFamily="2" charset="0"/>
                <a:ea typeface="Roboto Slab" pitchFamily="2" charset="0"/>
                <a:cs typeface="Roboto Slab" pitchFamily="2" charset="0"/>
              </a:rPr>
              <a:t> Integrated Moving Average) </a:t>
            </a:r>
            <a:r>
              <a:rPr lang="en-US" sz="1800" err="1">
                <a:solidFill>
                  <a:srgbClr val="1155CC"/>
                </a:solidFill>
                <a:latin typeface="Roboto Slab" pitchFamily="2" charset="0"/>
                <a:ea typeface="Roboto Slab" pitchFamily="2" charset="0"/>
                <a:cs typeface="Roboto Slab" pitchFamily="2" charset="0"/>
              </a:rPr>
              <a:t>mở</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rộng</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từ</a:t>
            </a:r>
            <a:r>
              <a:rPr lang="en-US" sz="1800">
                <a:solidFill>
                  <a:srgbClr val="1155CC"/>
                </a:solidFill>
                <a:latin typeface="Roboto Slab" pitchFamily="2" charset="0"/>
                <a:ea typeface="Roboto Slab" pitchFamily="2" charset="0"/>
                <a:cs typeface="Roboto Slab" pitchFamily="2" charset="0"/>
              </a:rPr>
              <a:t> ARIMA </a:t>
            </a:r>
            <a:r>
              <a:rPr lang="en-US" sz="1800" err="1">
                <a:solidFill>
                  <a:srgbClr val="1155CC"/>
                </a:solidFill>
                <a:latin typeface="Roboto Slab" pitchFamily="2" charset="0"/>
                <a:ea typeface="Roboto Slab" pitchFamily="2" charset="0"/>
                <a:cs typeface="Roboto Slab" pitchFamily="2" charset="0"/>
              </a:rPr>
              <a:t>để</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xử</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lý</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dữ</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liệu</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có</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tính</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mùa</a:t>
            </a:r>
            <a:r>
              <a:rPr lang="en-US" sz="1800">
                <a:solidFill>
                  <a:srgbClr val="1155CC"/>
                </a:solidFill>
                <a:latin typeface="Roboto Slab" pitchFamily="2" charset="0"/>
                <a:ea typeface="Roboto Slab" pitchFamily="2" charset="0"/>
                <a:cs typeface="Roboto Slab" pitchFamily="2" charset="0"/>
              </a:rPr>
              <a:t> </a:t>
            </a:r>
            <a:r>
              <a:rPr lang="en-US" sz="1800" err="1">
                <a:solidFill>
                  <a:srgbClr val="1155CC"/>
                </a:solidFill>
                <a:latin typeface="Roboto Slab" pitchFamily="2" charset="0"/>
                <a:ea typeface="Roboto Slab" pitchFamily="2" charset="0"/>
                <a:cs typeface="Roboto Slab" pitchFamily="2" charset="0"/>
              </a:rPr>
              <a:t>vụ</a:t>
            </a:r>
            <a:r>
              <a:rPr lang="en-US" sz="1800">
                <a:solidFill>
                  <a:srgbClr val="1155CC"/>
                </a:solidFill>
                <a:latin typeface="Roboto Slab" pitchFamily="2" charset="0"/>
                <a:ea typeface="Roboto Slab" pitchFamily="2" charset="0"/>
                <a:cs typeface="Roboto Slab" pitchFamily="2" charset="0"/>
              </a:rPr>
              <a:t>.</a:t>
            </a:r>
            <a:endParaRPr lang="en-US" sz="1800" b="1">
              <a:solidFill>
                <a:srgbClr val="1155CC"/>
              </a:solidFill>
              <a:effectLst/>
              <a:latin typeface="Roboto Slab" pitchFamily="2" charset="0"/>
              <a:ea typeface="Roboto Slab" pitchFamily="2" charset="0"/>
              <a:cs typeface="Roboto Slab" pitchFamily="2" charset="0"/>
            </a:endParaRPr>
          </a:p>
          <a:p>
            <a:pPr marL="342900" indent="-342900" algn="just">
              <a:buFont typeface="Roboto Slab" pitchFamily="2" charset="0"/>
              <a:buChar char="-"/>
            </a:pPr>
            <a:r>
              <a:rPr lang="en-US" sz="1800" err="1">
                <a:solidFill>
                  <a:schemeClr val="accent1"/>
                </a:solidFill>
                <a:latin typeface="Roboto Slab" pitchFamily="2" charset="0"/>
                <a:ea typeface="Roboto Slab" pitchFamily="2" charset="0"/>
                <a:cs typeface="Roboto Slab" pitchFamily="2" charset="0"/>
              </a:rPr>
              <a:t>Gồm</a:t>
            </a:r>
            <a:r>
              <a:rPr lang="en-US" sz="1800">
                <a:solidFill>
                  <a:schemeClr val="accent1"/>
                </a:solidFill>
                <a:latin typeface="Roboto Slab" pitchFamily="2" charset="0"/>
                <a:ea typeface="Roboto Slab" pitchFamily="2" charset="0"/>
                <a:cs typeface="Roboto Slab" pitchFamily="2" charset="0"/>
              </a:rPr>
              <a:t> </a:t>
            </a:r>
            <a:r>
              <a:rPr lang="en-US" sz="1800" err="1">
                <a:solidFill>
                  <a:schemeClr val="accent1"/>
                </a:solidFill>
                <a:latin typeface="Roboto Slab" pitchFamily="2" charset="0"/>
                <a:ea typeface="Roboto Slab" pitchFamily="2" charset="0"/>
                <a:cs typeface="Roboto Slab" pitchFamily="2" charset="0"/>
              </a:rPr>
              <a:t>các</a:t>
            </a:r>
            <a:r>
              <a:rPr lang="en-US" sz="1800">
                <a:solidFill>
                  <a:schemeClr val="accent1"/>
                </a:solidFill>
                <a:latin typeface="Roboto Slab" pitchFamily="2" charset="0"/>
                <a:ea typeface="Roboto Slab" pitchFamily="2" charset="0"/>
                <a:cs typeface="Roboto Slab" pitchFamily="2" charset="0"/>
              </a:rPr>
              <a:t> </a:t>
            </a:r>
            <a:r>
              <a:rPr lang="en-US" sz="1800" err="1">
                <a:solidFill>
                  <a:schemeClr val="accent1"/>
                </a:solidFill>
                <a:latin typeface="Roboto Slab" pitchFamily="2" charset="0"/>
                <a:ea typeface="Roboto Slab" pitchFamily="2" charset="0"/>
                <a:cs typeface="Roboto Slab" pitchFamily="2" charset="0"/>
              </a:rPr>
              <a:t>quá</a:t>
            </a:r>
            <a:r>
              <a:rPr lang="en-US" sz="1800">
                <a:solidFill>
                  <a:schemeClr val="accent1"/>
                </a:solidFill>
                <a:latin typeface="Roboto Slab" pitchFamily="2" charset="0"/>
                <a:ea typeface="Roboto Slab" pitchFamily="2" charset="0"/>
                <a:cs typeface="Roboto Slab" pitchFamily="2" charset="0"/>
              </a:rPr>
              <a:t> </a:t>
            </a:r>
            <a:r>
              <a:rPr lang="en-US" sz="1800" err="1">
                <a:solidFill>
                  <a:schemeClr val="accent1"/>
                </a:solidFill>
                <a:latin typeface="Roboto Slab" pitchFamily="2" charset="0"/>
                <a:ea typeface="Roboto Slab" pitchFamily="2" charset="0"/>
                <a:cs typeface="Roboto Slab" pitchFamily="2" charset="0"/>
              </a:rPr>
              <a:t>trình</a:t>
            </a:r>
            <a:r>
              <a:rPr lang="en-US" sz="1800">
                <a:solidFill>
                  <a:schemeClr val="accent1"/>
                </a:solidFill>
                <a:latin typeface="Roboto Slab" pitchFamily="2" charset="0"/>
                <a:ea typeface="Roboto Slab" pitchFamily="2" charset="0"/>
                <a:cs typeface="Roboto Slab" pitchFamily="2" charset="0"/>
              </a:rPr>
              <a:t>:</a:t>
            </a:r>
          </a:p>
          <a:p>
            <a:pPr marL="800100" lvl="1" indent="-342900" algn="just">
              <a:buFont typeface="Courier New" pitchFamily="2" charset="0"/>
              <a:buChar char="o"/>
            </a:pPr>
            <a:r>
              <a:rPr lang="en-US" sz="1600" err="1">
                <a:solidFill>
                  <a:schemeClr val="accent1"/>
                </a:solidFill>
                <a:latin typeface="Roboto Slab" pitchFamily="2" charset="0"/>
                <a:ea typeface="Roboto Slab" pitchFamily="2" charset="0"/>
                <a:cs typeface="Roboto Slab" pitchFamily="2" charset="0"/>
              </a:rPr>
              <a:t>Quá</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tự</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hồi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quy</a:t>
            </a:r>
            <a:r>
              <a:rPr lang="en-US" sz="1600">
                <a:solidFill>
                  <a:schemeClr val="accent1"/>
                </a:solidFill>
                <a:latin typeface="Roboto Slab" pitchFamily="2" charset="0"/>
                <a:ea typeface="Roboto Slab" pitchFamily="2" charset="0"/>
                <a:cs typeface="Roboto Slab" pitchFamily="2" charset="0"/>
              </a:rPr>
              <a:t>(AR): Mô </a:t>
            </a:r>
            <a:r>
              <a:rPr lang="en-US" sz="1600" err="1">
                <a:solidFill>
                  <a:schemeClr val="accent1"/>
                </a:solidFill>
                <a:latin typeface="Roboto Slab" pitchFamily="2" charset="0"/>
                <a:ea typeface="Roboto Slab" pitchFamily="2" charset="0"/>
                <a:cs typeface="Roboto Slab" pitchFamily="2" charset="0"/>
              </a:rPr>
              <a:t>hình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tự</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tương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quan</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bậc</a:t>
            </a:r>
            <a:r>
              <a:rPr lang="en-US" sz="1600">
                <a:solidFill>
                  <a:schemeClr val="accent1"/>
                </a:solidFill>
                <a:latin typeface="Roboto Slab" pitchFamily="2" charset="0"/>
                <a:ea typeface="Roboto Slab" pitchFamily="2" charset="0"/>
                <a:cs typeface="Roboto Slab" pitchFamily="2" charset="0"/>
              </a:rPr>
              <a:t> p (</a:t>
            </a:r>
            <a:r>
              <a:rPr lang="en-US" sz="1600" err="1">
                <a:solidFill>
                  <a:schemeClr val="accent1"/>
                </a:solidFill>
                <a:latin typeface="Roboto Slab" pitchFamily="2" charset="0"/>
                <a:ea typeface="Roboto Slab" pitchFamily="2" charset="0"/>
                <a:cs typeface="Roboto Slab" pitchFamily="2" charset="0"/>
              </a:rPr>
              <a:t>viết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tắt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là</a:t>
            </a:r>
            <a:r>
              <a:rPr lang="en-US" sz="1600">
                <a:solidFill>
                  <a:schemeClr val="accent1"/>
                </a:solidFill>
                <a:latin typeface="Roboto Slab" pitchFamily="2" charset="0"/>
                <a:ea typeface="Roboto Slab" pitchFamily="2" charset="0"/>
                <a:cs typeface="Roboto Slab" pitchFamily="2" charset="0"/>
              </a:rPr>
              <a:t> AR(p)) </a:t>
            </a:r>
            <a:r>
              <a:rPr lang="en-US" sz="1600" err="1">
                <a:solidFill>
                  <a:schemeClr val="accent1"/>
                </a:solidFill>
                <a:latin typeface="Roboto Slab" pitchFamily="2" charset="0"/>
                <a:ea typeface="Roboto Slab" pitchFamily="2" charset="0"/>
                <a:cs typeface="Roboto Slab" pitchFamily="2" charset="0"/>
              </a:rPr>
              <a:t>là</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quá</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phụ</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thuộc</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tuyến</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tính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của</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các</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giá</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trị</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trê</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của</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nó</a:t>
            </a:r>
            <a:r>
              <a:rPr lang="en-US" sz="1600">
                <a:solidFill>
                  <a:schemeClr val="accent1"/>
                </a:solidFill>
                <a:latin typeface="Roboto Slab" pitchFamily="2" charset="0"/>
                <a:ea typeface="Roboto Slab" pitchFamily="2" charset="0"/>
                <a:cs typeface="Roboto Slab" pitchFamily="2" charset="0"/>
              </a:rPr>
              <a:t>: </a:t>
            </a:r>
            <a:endParaRPr lang="en-US">
              <a:solidFill>
                <a:schemeClr val="accent1"/>
              </a:solidFill>
              <a:latin typeface="Roboto Slab" pitchFamily="2" charset="0"/>
              <a:ea typeface="Roboto Slab" pitchFamily="2" charset="0"/>
              <a:cs typeface="Roboto Slab" pitchFamily="2" charset="0"/>
            </a:endParaRPr>
          </a:p>
          <a:p>
            <a:pPr marL="457200" lvl="1" algn="just"/>
            <a:r>
              <a:rPr lang="en-US" sz="1600" b="1">
                <a:solidFill>
                  <a:schemeClr val="accent1"/>
                </a:solidFill>
                <a:latin typeface="Roboto Slab" pitchFamily="2" charset="0"/>
                <a:ea typeface="Roboto Slab" pitchFamily="2" charset="0"/>
                <a:cs typeface="Roboto Slab" pitchFamily="2" charset="0"/>
              </a:rPr>
              <a:t> (1)</a:t>
            </a:r>
            <a:endParaRPr lang="en-US">
              <a:solidFill>
                <a:schemeClr val="accent1"/>
              </a:solidFill>
              <a:latin typeface="Roboto Slab" pitchFamily="2" charset="0"/>
              <a:ea typeface="Roboto Slab" pitchFamily="2" charset="0"/>
              <a:cs typeface="Roboto Slab" pitchFamily="2" charset="0"/>
            </a:endParaRPr>
          </a:p>
          <a:p>
            <a:pPr marL="800100" lvl="1" indent="-342900" algn="just">
              <a:buFont typeface="Courier New" pitchFamily="2" charset="0"/>
              <a:buChar char="o"/>
            </a:pPr>
            <a:r>
              <a:rPr lang="en-US" sz="1600" err="1">
                <a:solidFill>
                  <a:schemeClr val="accent1"/>
                </a:solidFill>
                <a:latin typeface="Roboto Slab" pitchFamily="2" charset="0"/>
                <a:ea typeface="Roboto Slab" pitchFamily="2" charset="0"/>
                <a:cs typeface="Roboto Slab" pitchFamily="2" charset="0"/>
              </a:rPr>
              <a:t>Quá</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trung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bình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trượt</a:t>
            </a:r>
            <a:r>
              <a:rPr lang="en-US" sz="1600">
                <a:solidFill>
                  <a:schemeClr val="accent1"/>
                </a:solidFill>
                <a:latin typeface="Roboto Slab" pitchFamily="2" charset="0"/>
                <a:ea typeface="Roboto Slab" pitchFamily="2" charset="0"/>
                <a:cs typeface="Roboto Slab" pitchFamily="2" charset="0"/>
              </a:rPr>
              <a:t>(MA): Mô </a:t>
            </a:r>
            <a:r>
              <a:rPr lang="en-US" sz="1600" err="1">
                <a:solidFill>
                  <a:schemeClr val="accent1"/>
                </a:solidFill>
                <a:latin typeface="Roboto Slab" pitchFamily="2" charset="0"/>
                <a:ea typeface="Roboto Slab" pitchFamily="2" charset="0"/>
                <a:cs typeface="Roboto Slab" pitchFamily="2" charset="0"/>
              </a:rPr>
              <a:t>hình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trung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bình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trượt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bậc</a:t>
            </a:r>
            <a:r>
              <a:rPr lang="en-US" sz="1600">
                <a:solidFill>
                  <a:schemeClr val="accent1"/>
                </a:solidFill>
                <a:latin typeface="Roboto Slab" pitchFamily="2" charset="0"/>
                <a:ea typeface="Roboto Slab" pitchFamily="2" charset="0"/>
                <a:cs typeface="Roboto Slab" pitchFamily="2" charset="0"/>
              </a:rPr>
              <a:t> q, </a:t>
            </a:r>
            <a:r>
              <a:rPr lang="en-US" sz="1600" err="1">
                <a:solidFill>
                  <a:schemeClr val="accent1"/>
                </a:solidFill>
                <a:latin typeface="Roboto Slab" pitchFamily="2" charset="0"/>
                <a:ea typeface="Roboto Slab" pitchFamily="2" charset="0"/>
                <a:cs typeface="Roboto Slab" pitchFamily="2" charset="0"/>
              </a:rPr>
              <a:t>viết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tắt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là</a:t>
            </a:r>
            <a:r>
              <a:rPr lang="en-US" sz="1600">
                <a:solidFill>
                  <a:schemeClr val="accent1"/>
                </a:solidFill>
                <a:latin typeface="Roboto Slab" pitchFamily="2" charset="0"/>
                <a:ea typeface="Roboto Slab" pitchFamily="2" charset="0"/>
                <a:cs typeface="Roboto Slab" pitchFamily="2" charset="0"/>
              </a:rPr>
              <a:t> MA(q), </a:t>
            </a:r>
            <a:r>
              <a:rPr lang="en-US" sz="1600" err="1">
                <a:solidFill>
                  <a:schemeClr val="accent1"/>
                </a:solidFill>
                <a:latin typeface="Roboto Slab" pitchFamily="2" charset="0"/>
                <a:ea typeface="Roboto Slab" pitchFamily="2" charset="0"/>
                <a:cs typeface="Roboto Slab" pitchFamily="2" charset="0"/>
              </a:rPr>
              <a:t>là</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quá</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được</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mô</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tả</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hoàn</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toàn</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bằng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phương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tuyến</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tính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có</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trọng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số</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của</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các</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sai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số</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ngẫu</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nhiên</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hiện</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hành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và</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các</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giá</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trị</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trê</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của</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nó</a:t>
            </a:r>
            <a:r>
              <a:rPr lang="en-US" sz="1600">
                <a:solidFill>
                  <a:schemeClr val="accent1"/>
                </a:solidFill>
                <a:latin typeface="Roboto Slab" pitchFamily="2" charset="0"/>
                <a:ea typeface="Roboto Slab" pitchFamily="2" charset="0"/>
                <a:cs typeface="Roboto Slab" pitchFamily="2" charset="0"/>
              </a:rPr>
              <a:t>. </a:t>
            </a:r>
          </a:p>
          <a:p>
            <a:pPr marL="457200" lvl="1" algn="ctr"/>
            <a:endParaRPr lang="en-US" sz="1600" b="1">
              <a:solidFill>
                <a:schemeClr val="accent1"/>
              </a:solidFill>
              <a:latin typeface="Roboto Slab" pitchFamily="2" charset="0"/>
              <a:ea typeface="Roboto Slab" pitchFamily="2" charset="0"/>
              <a:cs typeface="Roboto Slab" pitchFamily="2" charset="0"/>
            </a:endParaRPr>
          </a:p>
          <a:p>
            <a:pPr marL="800100" lvl="1" indent="-342900" algn="just">
              <a:buFont typeface="Courier New" pitchFamily="2" charset="0"/>
              <a:buChar char="o"/>
            </a:pPr>
            <a:r>
              <a:rPr lang="en-US" sz="1600" err="1">
                <a:solidFill>
                  <a:schemeClr val="accent1"/>
                </a:solidFill>
                <a:latin typeface="Roboto Slab" pitchFamily="2" charset="0"/>
                <a:ea typeface="Roboto Slab" pitchFamily="2" charset="0"/>
                <a:cs typeface="Roboto Slab" pitchFamily="2" charset="0"/>
              </a:rPr>
              <a:t>Quá</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trung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bình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trượt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tích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hợp</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tự</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hồi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quy</a:t>
            </a:r>
            <a:r>
              <a:rPr lang="en-US" sz="1600">
                <a:solidFill>
                  <a:schemeClr val="accent1"/>
                </a:solidFill>
                <a:latin typeface="Roboto Slab" pitchFamily="2" charset="0"/>
                <a:ea typeface="Roboto Slab" pitchFamily="2" charset="0"/>
                <a:cs typeface="Roboto Slab" pitchFamily="2" charset="0"/>
              </a:rPr>
              <a:t> (ARIMA): </a:t>
            </a:r>
            <a:r>
              <a:rPr lang="en-US" sz="1600" err="1">
                <a:solidFill>
                  <a:schemeClr val="accent1"/>
                </a:solidFill>
                <a:latin typeface="Roboto Slab" pitchFamily="2" charset="0"/>
                <a:ea typeface="Roboto Slab" pitchFamily="2" charset="0"/>
                <a:cs typeface="Roboto Slab" pitchFamily="2" charset="0"/>
              </a:rPr>
              <a:t>Một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chuỗi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thời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gian</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có</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thể</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dừng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hoặc</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không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dừng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Chuỗi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không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dừng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gọi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là</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tích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hợp</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bậc</a:t>
            </a:r>
            <a:r>
              <a:rPr lang="en-US" sz="1600">
                <a:solidFill>
                  <a:schemeClr val="accent1"/>
                </a:solidFill>
                <a:latin typeface="Roboto Slab" pitchFamily="2" charset="0"/>
                <a:ea typeface="Roboto Slab" pitchFamily="2" charset="0"/>
                <a:cs typeface="Roboto Slab" pitchFamily="2" charset="0"/>
              </a:rPr>
              <a:t> 1, </a:t>
            </a:r>
            <a:r>
              <a:rPr lang="en-US" sz="1600" err="1">
                <a:solidFill>
                  <a:schemeClr val="accent1"/>
                </a:solidFill>
                <a:latin typeface="Roboto Slab" pitchFamily="2" charset="0"/>
                <a:ea typeface="Roboto Slab" pitchFamily="2" charset="0"/>
                <a:cs typeface="Roboto Slab" pitchFamily="2" charset="0"/>
              </a:rPr>
              <a:t>được</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ký</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hiệu</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là</a:t>
            </a:r>
            <a:r>
              <a:rPr lang="en-US" sz="1600">
                <a:solidFill>
                  <a:schemeClr val="accent1"/>
                </a:solidFill>
                <a:latin typeface="Roboto Slab" pitchFamily="2" charset="0"/>
                <a:ea typeface="Roboto Slab" pitchFamily="2" charset="0"/>
                <a:cs typeface="Roboto Slab" pitchFamily="2" charset="0"/>
              </a:rPr>
              <a:t> I(1): </a:t>
            </a:r>
            <a:endParaRPr lang="en-US" sz="1600" b="1">
              <a:solidFill>
                <a:schemeClr val="accent1"/>
              </a:solidFill>
              <a:latin typeface="Roboto Slab" pitchFamily="2" charset="0"/>
              <a:ea typeface="Roboto Slab" pitchFamily="2" charset="0"/>
              <a:cs typeface="Roboto Slab" pitchFamily="2" charset="0"/>
            </a:endParaRPr>
          </a:p>
          <a:p>
            <a:pPr marL="800100" lvl="1" indent="-342900" algn="just">
              <a:buFont typeface="Courier New" pitchFamily="2" charset="0"/>
              <a:buChar char="o"/>
            </a:pPr>
            <a:r>
              <a:rPr lang="en-US" sz="1600">
                <a:solidFill>
                  <a:schemeClr val="accent1"/>
                </a:solidFill>
                <a:latin typeface="Roboto Slab" pitchFamily="2" charset="0"/>
                <a:ea typeface="Roboto Slab" pitchFamily="2" charset="0"/>
                <a:cs typeface="Roboto Slab" pitchFamily="2" charset="0"/>
              </a:rPr>
              <a:t>(3):                                                                      hay</a:t>
            </a:r>
            <a:r>
              <a:rPr lang="en-US" sz="1600" b="1">
                <a:solidFill>
                  <a:schemeClr val="accent1"/>
                </a:solidFill>
                <a:latin typeface="Roboto Slab" pitchFamily="2" charset="0"/>
                <a:ea typeface="Roboto Slab" pitchFamily="2" charset="0"/>
                <a:cs typeface="Roboto Slab" pitchFamily="2" charset="0"/>
              </a:rPr>
              <a:t> </a:t>
            </a:r>
          </a:p>
          <a:p>
            <a:pPr marL="800100" lvl="1" indent="-342900" algn="just">
              <a:buFont typeface="Courier New" pitchFamily="2" charset="0"/>
              <a:buChar char="o"/>
            </a:pPr>
            <a:r>
              <a:rPr lang="en-US" sz="1600" err="1">
                <a:solidFill>
                  <a:schemeClr val="accent1"/>
                </a:solidFill>
                <a:latin typeface="Roboto Slab" pitchFamily="2" charset="0"/>
                <a:ea typeface="Roboto Slab" pitchFamily="2" charset="0"/>
                <a:cs typeface="Roboto Slab" pitchFamily="2" charset="0"/>
              </a:rPr>
              <a:t>Quá</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trung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bình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trượt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tích</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hợp</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tự</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hồi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quy</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và</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có</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yếu</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tố</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thời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vụ</a:t>
            </a:r>
            <a:r>
              <a:rPr lang="en-US" sz="1600">
                <a:solidFill>
                  <a:schemeClr val="accent1"/>
                </a:solidFill>
                <a:latin typeface="Roboto Slab" pitchFamily="2" charset="0"/>
                <a:ea typeface="Roboto Slab" pitchFamily="2" charset="0"/>
                <a:cs typeface="Roboto Slab" pitchFamily="2" charset="0"/>
              </a:rPr>
              <a:t> (SARIMA): </a:t>
            </a:r>
            <a:r>
              <a:rPr lang="en-US" sz="1600" err="1">
                <a:solidFill>
                  <a:schemeClr val="accent1"/>
                </a:solidFill>
                <a:latin typeface="Roboto Slab" pitchFamily="2" charset="0"/>
                <a:ea typeface="Roboto Slab" pitchFamily="2" charset="0"/>
                <a:cs typeface="Roboto Slab" pitchFamily="2" charset="0"/>
              </a:rPr>
              <a:t>Từ</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phương</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trình</a:t>
            </a:r>
            <a:r>
              <a:rPr lang="en-US" sz="1600">
                <a:solidFill>
                  <a:schemeClr val="accent1"/>
                </a:solidFill>
                <a:latin typeface="Roboto Slab" pitchFamily="2" charset="0"/>
                <a:ea typeface="Roboto Slab" pitchFamily="2" charset="0"/>
                <a:cs typeface="Roboto Slab" pitchFamily="2" charset="0"/>
              </a:rPr>
              <a:t> (4): </a:t>
            </a:r>
            <a:r>
              <a:rPr lang="en-US" sz="1600" err="1">
                <a:solidFill>
                  <a:schemeClr val="accent1"/>
                </a:solidFill>
                <a:latin typeface="Roboto Slab" pitchFamily="2" charset="0"/>
                <a:ea typeface="Roboto Slab" pitchFamily="2" charset="0"/>
                <a:cs typeface="Roboto Slab" pitchFamily="2" charset="0"/>
              </a:rPr>
              <a:t>Nếu</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Yt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và</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εt</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có</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yếu</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tố</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thời</a:t>
            </a:r>
            <a:r>
              <a:rPr lang="en-US" sz="1600">
                <a:solidFill>
                  <a:schemeClr val="accent1"/>
                </a:solidFill>
                <a:latin typeface="Roboto Slab" pitchFamily="2" charset="0"/>
                <a:ea typeface="Roboto Slab" pitchFamily="2" charset="0"/>
                <a:cs typeface="Roboto Slab" pitchFamily="2" charset="0"/>
              </a:rPr>
              <a:t> </a:t>
            </a:r>
            <a:r>
              <a:rPr lang="en-US" sz="1600" err="1">
                <a:solidFill>
                  <a:schemeClr val="accent1"/>
                </a:solidFill>
                <a:latin typeface="Roboto Slab" pitchFamily="2" charset="0"/>
                <a:ea typeface="Roboto Slab" pitchFamily="2" charset="0"/>
                <a:cs typeface="Roboto Slab" pitchFamily="2" charset="0"/>
              </a:rPr>
              <a:t>vụ</a:t>
            </a:r>
            <a:r>
              <a:rPr lang="en-US" sz="1600">
                <a:solidFill>
                  <a:schemeClr val="accent1"/>
                </a:solidFill>
                <a:latin typeface="Roboto Slab" pitchFamily="2" charset="0"/>
                <a:ea typeface="Roboto Slab" pitchFamily="2" charset="0"/>
                <a:cs typeface="Roboto Slab" pitchFamily="2" charset="0"/>
              </a:rPr>
              <a:t>:</a:t>
            </a:r>
            <a:endParaRPr lang="en-US" sz="1600" b="1">
              <a:solidFill>
                <a:schemeClr val="accent1"/>
              </a:solidFill>
              <a:latin typeface="Roboto Slab" pitchFamily="2" charset="0"/>
              <a:ea typeface="Roboto Slab" pitchFamily="2" charset="0"/>
              <a:cs typeface="Roboto Slab" pitchFamily="2" charset="0"/>
            </a:endParaRPr>
          </a:p>
        </p:txBody>
      </p:sp>
      <p:pic>
        <p:nvPicPr>
          <p:cNvPr id="6" name="Hình ảnh 5" descr="Ảnh có chứa Phông chữ, văn bản, hàng, thuật in máy&#10;&#10;Nội dung do AI tạo có thể không chính xác.">
            <a:extLst>
              <a:ext uri="{FF2B5EF4-FFF2-40B4-BE49-F238E27FC236}">
                <a16:creationId xmlns:a16="http://schemas.microsoft.com/office/drawing/2014/main" id="{A51DFDE8-04EF-8969-E45C-871CB466EEE4}"/>
              </a:ext>
            </a:extLst>
          </p:cNvPr>
          <p:cNvPicPr>
            <a:picLocks noChangeAspect="1"/>
          </p:cNvPicPr>
          <p:nvPr/>
        </p:nvPicPr>
        <p:blipFill>
          <a:blip r:embed="rId3"/>
          <a:stretch>
            <a:fillRect/>
          </a:stretch>
        </p:blipFill>
        <p:spPr>
          <a:xfrm>
            <a:off x="2189628" y="2997572"/>
            <a:ext cx="4361331" cy="316568"/>
          </a:xfrm>
          <a:prstGeom prst="rect">
            <a:avLst/>
          </a:prstGeom>
        </p:spPr>
      </p:pic>
      <p:pic>
        <p:nvPicPr>
          <p:cNvPr id="7" name="Hình ảnh 6">
            <a:extLst>
              <a:ext uri="{FF2B5EF4-FFF2-40B4-BE49-F238E27FC236}">
                <a16:creationId xmlns:a16="http://schemas.microsoft.com/office/drawing/2014/main" id="{F0CE5E2D-1169-E68E-0700-972E02EB0F7F}"/>
              </a:ext>
            </a:extLst>
          </p:cNvPr>
          <p:cNvPicPr>
            <a:picLocks noChangeAspect="1"/>
          </p:cNvPicPr>
          <p:nvPr/>
        </p:nvPicPr>
        <p:blipFill>
          <a:blip r:embed="rId4"/>
          <a:stretch>
            <a:fillRect/>
          </a:stretch>
        </p:blipFill>
        <p:spPr>
          <a:xfrm>
            <a:off x="2078970" y="3781145"/>
            <a:ext cx="4574243" cy="253814"/>
          </a:xfrm>
          <a:prstGeom prst="rect">
            <a:avLst/>
          </a:prstGeom>
        </p:spPr>
      </p:pic>
      <p:pic>
        <p:nvPicPr>
          <p:cNvPr id="8" name="Hình ảnh 7" descr="Ảnh có chứa Phông chữ, hàng, chữ viết tay, văn bản&#10;&#10;Nội dung do AI tạo có thể không chính xác.">
            <a:extLst>
              <a:ext uri="{FF2B5EF4-FFF2-40B4-BE49-F238E27FC236}">
                <a16:creationId xmlns:a16="http://schemas.microsoft.com/office/drawing/2014/main" id="{3213C143-D413-F335-9493-BC674F49854E}"/>
              </a:ext>
            </a:extLst>
          </p:cNvPr>
          <p:cNvPicPr>
            <a:picLocks noChangeAspect="1"/>
          </p:cNvPicPr>
          <p:nvPr/>
        </p:nvPicPr>
        <p:blipFill>
          <a:blip r:embed="rId5"/>
          <a:stretch>
            <a:fillRect/>
          </a:stretch>
        </p:blipFill>
        <p:spPr>
          <a:xfrm>
            <a:off x="1706656" y="4030194"/>
            <a:ext cx="3663203" cy="243169"/>
          </a:xfrm>
          <a:prstGeom prst="rect">
            <a:avLst/>
          </a:prstGeom>
        </p:spPr>
      </p:pic>
      <p:pic>
        <p:nvPicPr>
          <p:cNvPr id="9" name="Hình ảnh 8">
            <a:extLst>
              <a:ext uri="{FF2B5EF4-FFF2-40B4-BE49-F238E27FC236}">
                <a16:creationId xmlns:a16="http://schemas.microsoft.com/office/drawing/2014/main" id="{65239632-175A-2461-D31D-7078F00E1C10}"/>
              </a:ext>
            </a:extLst>
          </p:cNvPr>
          <p:cNvPicPr>
            <a:picLocks noChangeAspect="1"/>
          </p:cNvPicPr>
          <p:nvPr/>
        </p:nvPicPr>
        <p:blipFill>
          <a:blip r:embed="rId6"/>
          <a:stretch>
            <a:fillRect/>
          </a:stretch>
        </p:blipFill>
        <p:spPr>
          <a:xfrm>
            <a:off x="5934354" y="4037199"/>
            <a:ext cx="1847291" cy="229161"/>
          </a:xfrm>
          <a:prstGeom prst="rect">
            <a:avLst/>
          </a:prstGeom>
        </p:spPr>
      </p:pic>
      <p:pic>
        <p:nvPicPr>
          <p:cNvPr id="10" name="Hình ảnh 9">
            <a:extLst>
              <a:ext uri="{FF2B5EF4-FFF2-40B4-BE49-F238E27FC236}">
                <a16:creationId xmlns:a16="http://schemas.microsoft.com/office/drawing/2014/main" id="{F2F6F418-E1F6-FFF9-4662-B29E09602813}"/>
              </a:ext>
            </a:extLst>
          </p:cNvPr>
          <p:cNvPicPr>
            <a:picLocks noChangeAspect="1"/>
          </p:cNvPicPr>
          <p:nvPr/>
        </p:nvPicPr>
        <p:blipFill>
          <a:blip r:embed="rId7"/>
          <a:stretch>
            <a:fillRect/>
          </a:stretch>
        </p:blipFill>
        <p:spPr>
          <a:xfrm>
            <a:off x="3097586" y="4746532"/>
            <a:ext cx="2847976" cy="281268"/>
          </a:xfrm>
          <a:prstGeom prst="rect">
            <a:avLst/>
          </a:prstGeom>
        </p:spPr>
      </p:pic>
      <p:pic>
        <p:nvPicPr>
          <p:cNvPr id="11" name="Hình ảnh 10">
            <a:extLst>
              <a:ext uri="{FF2B5EF4-FFF2-40B4-BE49-F238E27FC236}">
                <a16:creationId xmlns:a16="http://schemas.microsoft.com/office/drawing/2014/main" id="{E2BA80C8-B318-6F12-0F33-FB1BAEA98A17}"/>
              </a:ext>
            </a:extLst>
          </p:cNvPr>
          <p:cNvPicPr>
            <a:picLocks noChangeAspect="1"/>
          </p:cNvPicPr>
          <p:nvPr/>
        </p:nvPicPr>
        <p:blipFill>
          <a:blip r:embed="rId8"/>
          <a:stretch>
            <a:fillRect/>
          </a:stretch>
        </p:blipFill>
        <p:spPr>
          <a:xfrm>
            <a:off x="2492748" y="2096901"/>
            <a:ext cx="3755092" cy="235324"/>
          </a:xfrm>
          <a:prstGeom prst="rect">
            <a:avLst/>
          </a:prstGeom>
        </p:spPr>
      </p:pic>
    </p:spTree>
    <p:extLst>
      <p:ext uri="{BB962C8B-B14F-4D97-AF65-F5344CB8AC3E}">
        <p14:creationId xmlns:p14="http://schemas.microsoft.com/office/powerpoint/2010/main" val="19578524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FF8CCB9F-DDF7-C43C-D3BD-D4FA20C9F6BE}"/>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0A1F6A04-0743-BD4F-1D41-6C1BA753B829}"/>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
        <p:nvSpPr>
          <p:cNvPr id="4" name="TextBox 3">
            <a:extLst>
              <a:ext uri="{FF2B5EF4-FFF2-40B4-BE49-F238E27FC236}">
                <a16:creationId xmlns:a16="http://schemas.microsoft.com/office/drawing/2014/main" id="{F0D66F35-1B00-500B-1C89-0C3A194D661D}"/>
              </a:ext>
            </a:extLst>
          </p:cNvPr>
          <p:cNvSpPr txBox="1"/>
          <p:nvPr/>
        </p:nvSpPr>
        <p:spPr>
          <a:xfrm>
            <a:off x="324658" y="473073"/>
            <a:ext cx="8634417" cy="4247317"/>
          </a:xfrm>
          <a:prstGeom prst="rect">
            <a:avLst/>
          </a:prstGeom>
          <a:solidFill>
            <a:schemeClr val="bg1"/>
          </a:solidFill>
        </p:spPr>
        <p:txBody>
          <a:bodyPr wrap="square" lIns="91440" tIns="45720" rIns="91440" bIns="45720" rtlCol="0" anchor="t">
            <a:spAutoFit/>
          </a:bodyPr>
          <a:lstStyle/>
          <a:p>
            <a:pPr algn="just"/>
            <a:endParaRPr lang="en-US" sz="1800" b="1">
              <a:solidFill>
                <a:srgbClr val="FF0000"/>
              </a:solidFill>
              <a:ea typeface="Roboto Slab"/>
              <a:cs typeface="Roboto Slab"/>
            </a:endParaRPr>
          </a:p>
          <a:p>
            <a:pPr marL="285750" indent="-285750" algn="just">
              <a:buFont typeface="Calibri"/>
              <a:buChar char="-"/>
            </a:pPr>
            <a:r>
              <a:rPr lang="en-US" sz="1800" err="1">
                <a:solidFill>
                  <a:schemeClr val="accent1"/>
                </a:solidFill>
                <a:ea typeface="Roboto Slab"/>
              </a:rPr>
              <a:t>Kiểm</a:t>
            </a:r>
            <a:r>
              <a:rPr lang="en-US" sz="1800">
                <a:solidFill>
                  <a:schemeClr val="accent1"/>
                </a:solidFill>
                <a:ea typeface="Roboto Slab"/>
              </a:rPr>
              <a:t> </a:t>
            </a:r>
            <a:r>
              <a:rPr lang="en-US" sz="1800" err="1">
                <a:solidFill>
                  <a:schemeClr val="accent1"/>
                </a:solidFill>
                <a:ea typeface="Roboto Slab"/>
              </a:rPr>
              <a:t>tra</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 </a:t>
            </a:r>
            <a:r>
              <a:rPr lang="en-US" sz="1800" err="1">
                <a:solidFill>
                  <a:schemeClr val="accent1"/>
                </a:solidFill>
                <a:ea typeface="Roboto Slab"/>
              </a:rPr>
              <a:t>bằng</a:t>
            </a:r>
            <a:r>
              <a:rPr lang="en-US" sz="1800">
                <a:solidFill>
                  <a:schemeClr val="accent1"/>
                </a:solidFill>
                <a:ea typeface="Roboto Slab"/>
              </a:rPr>
              <a:t> Augmented Dickey-Fuller (ADF) Test</a:t>
            </a:r>
            <a:endParaRPr lang="en-US" sz="1800" b="1">
              <a:solidFill>
                <a:schemeClr val="accent1"/>
              </a:solidFill>
              <a:ea typeface="Roboto Slab"/>
              <a:cs typeface="Roboto Slab"/>
            </a:endParaRPr>
          </a:p>
          <a:p>
            <a:pPr marL="742950" lvl="1" indent="-285750" algn="just">
              <a:buFont typeface="Courier New"/>
              <a:buChar char="o"/>
            </a:pPr>
            <a:r>
              <a:rPr lang="en-US" sz="1800">
                <a:solidFill>
                  <a:schemeClr val="accent1"/>
                </a:solidFill>
                <a:ea typeface="Roboto Slab"/>
              </a:rPr>
              <a:t>p-value: 0.4 &gt; 0.05: </a:t>
            </a: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không</a:t>
            </a:r>
            <a:r>
              <a:rPr lang="en-US" sz="1800">
                <a:solidFill>
                  <a:schemeClr val="accent1"/>
                </a:solidFill>
                <a:ea typeface="Roboto Slab"/>
              </a:rPr>
              <a:t> </a:t>
            </a:r>
            <a:r>
              <a:rPr lang="en-US" sz="1800" err="1">
                <a:solidFill>
                  <a:schemeClr val="accent1"/>
                </a:solidFill>
                <a:ea typeface="Roboto Slab"/>
              </a:rPr>
              <a:t>dừng</a:t>
            </a:r>
            <a:endParaRPr lang="en-US" sz="1800">
              <a:solidFill>
                <a:schemeClr val="accent1"/>
              </a:solidFill>
              <a:ea typeface="Roboto Slab" pitchFamily="2" charset="0"/>
            </a:endParaRPr>
          </a:p>
          <a:p>
            <a:pPr marL="285750" indent="-285750" algn="just">
              <a:buFont typeface="Calibri"/>
              <a:buChar char="-"/>
            </a:pPr>
            <a:r>
              <a:rPr lang="en-US" sz="1800" err="1">
                <a:solidFill>
                  <a:schemeClr val="accent1"/>
                </a:solidFill>
                <a:ea typeface="Roboto Slab"/>
              </a:rPr>
              <a:t>Thực</a:t>
            </a:r>
            <a:r>
              <a:rPr lang="en-US" sz="1800">
                <a:solidFill>
                  <a:schemeClr val="accent1"/>
                </a:solidFill>
                <a:ea typeface="Roboto Slab"/>
              </a:rPr>
              <a:t> </a:t>
            </a:r>
            <a:r>
              <a:rPr lang="en-US" sz="1800" err="1">
                <a:solidFill>
                  <a:schemeClr val="accent1"/>
                </a:solidFill>
                <a:ea typeface="Roboto Slab"/>
              </a:rPr>
              <a:t>hiện</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bậc</a:t>
            </a:r>
            <a:r>
              <a:rPr lang="en-US" sz="1800">
                <a:solidFill>
                  <a:schemeClr val="accent1"/>
                </a:solidFill>
                <a:ea typeface="Roboto Slab"/>
              </a:rPr>
              <a:t> 1 (I(1))</a:t>
            </a:r>
            <a:endParaRPr lang="en-US" sz="1800">
              <a:solidFill>
                <a:schemeClr val="accent1"/>
              </a:solidFill>
              <a:ea typeface="Roboto Slab" pitchFamily="2" charset="0"/>
            </a:endParaRPr>
          </a:p>
          <a:p>
            <a:pPr marL="285750" indent="-285750" algn="just">
              <a:buFont typeface="Calibri"/>
              <a:buChar char="-"/>
            </a:pPr>
            <a:endParaRPr lang="en-US" sz="1800">
              <a:solidFill>
                <a:schemeClr val="accent1"/>
              </a:solidFill>
              <a:ea typeface="Roboto Slab" pitchFamily="2" charset="0"/>
            </a:endParaRPr>
          </a:p>
          <a:p>
            <a:pPr marL="285750" indent="-285750" algn="just">
              <a:buFont typeface="Calibri"/>
              <a:buChar char="-"/>
            </a:pPr>
            <a:endParaRPr lang="en-US" sz="1800">
              <a:solidFill>
                <a:schemeClr val="accent1"/>
              </a:solidFill>
              <a:ea typeface="Roboto Slab" pitchFamily="2" charset="0"/>
            </a:endParaRPr>
          </a:p>
          <a:p>
            <a:pPr marL="285750" indent="-285750" algn="just">
              <a:buFont typeface="Calibri"/>
              <a:buChar char="-"/>
            </a:pPr>
            <a:endParaRPr lang="en-US" sz="1800">
              <a:solidFill>
                <a:schemeClr val="accent1"/>
              </a:solidFill>
              <a:ea typeface="Roboto Slab" pitchFamily="2" charset="0"/>
            </a:endParaRPr>
          </a:p>
          <a:p>
            <a:pPr marL="285750" indent="-285750" algn="just">
              <a:buFont typeface="Calibri"/>
              <a:buChar char="-"/>
            </a:pPr>
            <a:endParaRPr lang="en-US" sz="1800">
              <a:solidFill>
                <a:schemeClr val="accent1"/>
              </a:solidFill>
              <a:ea typeface="Roboto Slab" pitchFamily="2" charset="0"/>
            </a:endParaRPr>
          </a:p>
          <a:p>
            <a:pPr marL="285750" indent="-285750" algn="just">
              <a:buFont typeface="Calibri"/>
              <a:buChar char="-"/>
            </a:pPr>
            <a:endParaRPr lang="en-US" sz="1800">
              <a:solidFill>
                <a:schemeClr val="accent1"/>
              </a:solidFill>
              <a:ea typeface="Roboto Slab" pitchFamily="2" charset="0"/>
            </a:endParaRPr>
          </a:p>
          <a:p>
            <a:pPr marL="285750" indent="-285750" algn="just">
              <a:buFont typeface="Calibri"/>
              <a:buChar char="-"/>
            </a:pPr>
            <a:endParaRPr lang="en-US" sz="1800">
              <a:solidFill>
                <a:schemeClr val="accent1"/>
              </a:solidFill>
              <a:ea typeface="Roboto Slab" pitchFamily="2" charset="0"/>
            </a:endParaRPr>
          </a:p>
          <a:p>
            <a:pPr marL="285750" indent="-285750" algn="just">
              <a:buFont typeface="Calibri"/>
              <a:buChar char="-"/>
            </a:pPr>
            <a:endParaRPr lang="en-US" sz="1800">
              <a:solidFill>
                <a:schemeClr val="accent1"/>
              </a:solidFill>
              <a:ea typeface="Roboto Slab" pitchFamily="2" charset="0"/>
            </a:endParaRPr>
          </a:p>
          <a:p>
            <a:pPr marL="285750" indent="-285750" algn="just">
              <a:buFont typeface="Calibri"/>
              <a:buChar char="-"/>
            </a:pPr>
            <a:endParaRPr lang="en-US" sz="1800">
              <a:solidFill>
                <a:schemeClr val="accent1"/>
              </a:solidFill>
              <a:ea typeface="Roboto Slab" pitchFamily="2" charset="0"/>
            </a:endParaRPr>
          </a:p>
          <a:p>
            <a:pPr marL="285750" indent="-285750" algn="just">
              <a:buFont typeface="Calibri"/>
              <a:buChar char="-"/>
            </a:pPr>
            <a:r>
              <a:rPr lang="en-US" sz="1800" err="1">
                <a:solidFill>
                  <a:schemeClr val="accent1"/>
                </a:solidFill>
                <a:ea typeface="Roboto Slab"/>
              </a:rPr>
              <a:t>Kiểm</a:t>
            </a:r>
            <a:r>
              <a:rPr lang="en-US" sz="1800">
                <a:solidFill>
                  <a:schemeClr val="accent1"/>
                </a:solidFill>
                <a:ea typeface="Roboto Slab"/>
              </a:rPr>
              <a:t> </a:t>
            </a:r>
            <a:r>
              <a:rPr lang="en-US" sz="1800" err="1">
                <a:solidFill>
                  <a:schemeClr val="accent1"/>
                </a:solidFill>
                <a:ea typeface="Roboto Slab"/>
              </a:rPr>
              <a:t>tra</a:t>
            </a:r>
            <a:r>
              <a:rPr lang="en-US" sz="1800">
                <a:solidFill>
                  <a:schemeClr val="accent1"/>
                </a:solidFill>
                <a:ea typeface="Roboto Slab"/>
              </a:rPr>
              <a:t> </a:t>
            </a:r>
            <a:r>
              <a:rPr lang="en-US" sz="1800" err="1">
                <a:solidFill>
                  <a:schemeClr val="accent1"/>
                </a:solidFill>
                <a:ea typeface="Roboto Slab"/>
              </a:rPr>
              <a:t>lại</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 </a:t>
            </a:r>
            <a:r>
              <a:rPr lang="en-US" sz="1800" err="1">
                <a:solidFill>
                  <a:schemeClr val="accent1"/>
                </a:solidFill>
                <a:ea typeface="Roboto Slab"/>
              </a:rPr>
              <a:t>khi</a:t>
            </a:r>
            <a:r>
              <a:rPr lang="en-US" sz="1800">
                <a:solidFill>
                  <a:schemeClr val="accent1"/>
                </a:solidFill>
                <a:ea typeface="Roboto Slab"/>
              </a:rPr>
              <a:t> </a:t>
            </a:r>
            <a:r>
              <a:rPr lang="en-US" sz="1800" err="1">
                <a:solidFill>
                  <a:schemeClr val="accent1"/>
                </a:solidFill>
                <a:ea typeface="Roboto Slab"/>
              </a:rPr>
              <a:t>thực</a:t>
            </a:r>
            <a:r>
              <a:rPr lang="en-US" sz="1800">
                <a:solidFill>
                  <a:schemeClr val="accent1"/>
                </a:solidFill>
                <a:ea typeface="Roboto Slab"/>
              </a:rPr>
              <a:t> </a:t>
            </a:r>
            <a:r>
              <a:rPr lang="en-US" sz="1800" err="1">
                <a:solidFill>
                  <a:schemeClr val="accent1"/>
                </a:solidFill>
                <a:ea typeface="Roboto Slab"/>
              </a:rPr>
              <a:t>hiện</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bậc</a:t>
            </a:r>
            <a:r>
              <a:rPr lang="en-US" sz="1800">
                <a:solidFill>
                  <a:schemeClr val="accent1"/>
                </a:solidFill>
                <a:ea typeface="Roboto Slab"/>
              </a:rPr>
              <a:t> 1: p-value: 0.00 &lt; 0.05: </a:t>
            </a: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dừng</a:t>
            </a:r>
            <a:endParaRPr lang="en-US" sz="1800" err="1">
              <a:solidFill>
                <a:schemeClr val="accent1"/>
              </a:solidFill>
              <a:ea typeface="Roboto Slab" pitchFamily="2" charset="0"/>
            </a:endParaRPr>
          </a:p>
          <a:p>
            <a:pPr marL="285750" indent="-285750" algn="just">
              <a:buFont typeface="Calibri"/>
              <a:buChar char="-"/>
            </a:pPr>
            <a:r>
              <a:rPr lang="en-US" sz="1800" err="1">
                <a:solidFill>
                  <a:schemeClr val="accent1"/>
                </a:solidFill>
                <a:ea typeface="Roboto Slab"/>
              </a:rPr>
              <a:t>Kết</a:t>
            </a:r>
            <a:r>
              <a:rPr lang="en-US" sz="1800">
                <a:solidFill>
                  <a:schemeClr val="accent1"/>
                </a:solidFill>
                <a:ea typeface="Roboto Slab"/>
              </a:rPr>
              <a:t> </a:t>
            </a:r>
            <a:r>
              <a:rPr lang="en-US" sz="1800" err="1">
                <a:solidFill>
                  <a:schemeClr val="accent1"/>
                </a:solidFill>
                <a:ea typeface="Roboto Slab"/>
              </a:rPr>
              <a:t>quả</a:t>
            </a:r>
            <a:r>
              <a:rPr lang="en-US" sz="1800">
                <a:solidFill>
                  <a:schemeClr val="accent1"/>
                </a:solidFill>
                <a:ea typeface="Roboto Slab"/>
              </a:rPr>
              <a:t>: </a:t>
            </a:r>
            <a:r>
              <a:rPr lang="en-US" sz="1800" err="1">
                <a:solidFill>
                  <a:schemeClr val="accent1"/>
                </a:solidFill>
                <a:ea typeface="Roboto Slab"/>
              </a:rPr>
              <a:t>Không</a:t>
            </a:r>
            <a:r>
              <a:rPr lang="en-US" sz="1800">
                <a:solidFill>
                  <a:schemeClr val="accent1"/>
                </a:solidFill>
                <a:ea typeface="Roboto Slab"/>
              </a:rPr>
              <a:t> </a:t>
            </a:r>
            <a:r>
              <a:rPr lang="en-US" sz="1800" err="1">
                <a:solidFill>
                  <a:schemeClr val="accent1"/>
                </a:solidFill>
                <a:ea typeface="Roboto Slab"/>
              </a:rPr>
              <a:t>dùng</a:t>
            </a:r>
            <a:r>
              <a:rPr lang="en-US" sz="1800">
                <a:solidFill>
                  <a:schemeClr val="accent1"/>
                </a:solidFill>
                <a:ea typeface="Roboto Slab"/>
              </a:rPr>
              <a:t> model AR, MA, ARMA </a:t>
            </a:r>
            <a:r>
              <a:rPr lang="en-US" sz="1800" err="1">
                <a:solidFill>
                  <a:schemeClr val="accent1"/>
                </a:solidFill>
                <a:ea typeface="Roboto Slab"/>
              </a:rPr>
              <a:t>khi</a:t>
            </a:r>
            <a:r>
              <a:rPr lang="en-US" sz="1800">
                <a:solidFill>
                  <a:schemeClr val="accent1"/>
                </a:solidFill>
                <a:ea typeface="Roboto Slab"/>
              </a:rPr>
              <a:t> </a:t>
            </a: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không</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 (I(0))</a:t>
            </a:r>
            <a:endParaRPr lang="en-US" sz="1800">
              <a:solidFill>
                <a:schemeClr val="accent1"/>
              </a:solidFill>
              <a:ea typeface="Roboto Slab" pitchFamily="2" charset="0"/>
            </a:endParaRPr>
          </a:p>
        </p:txBody>
      </p:sp>
      <p:pic>
        <p:nvPicPr>
          <p:cNvPr id="3" name="Hình ảnh 2" descr="Ảnh có chứa văn bản, ảnh chụp màn hình, Sơ đồ, biểu đồ&#10;&#10;Nội dung do AI tạo có thể không chính xác.">
            <a:extLst>
              <a:ext uri="{FF2B5EF4-FFF2-40B4-BE49-F238E27FC236}">
                <a16:creationId xmlns:a16="http://schemas.microsoft.com/office/drawing/2014/main" id="{8A1565C1-741F-0E99-E566-10FA1FCD3564}"/>
              </a:ext>
            </a:extLst>
          </p:cNvPr>
          <p:cNvPicPr>
            <a:picLocks noChangeAspect="1"/>
          </p:cNvPicPr>
          <p:nvPr/>
        </p:nvPicPr>
        <p:blipFill>
          <a:blip r:embed="rId3"/>
          <a:stretch>
            <a:fillRect/>
          </a:stretch>
        </p:blipFill>
        <p:spPr>
          <a:xfrm>
            <a:off x="613521" y="1680410"/>
            <a:ext cx="3950073" cy="2060025"/>
          </a:xfrm>
          <a:prstGeom prst="rect">
            <a:avLst/>
          </a:prstGeom>
        </p:spPr>
      </p:pic>
      <p:sp>
        <p:nvSpPr>
          <p:cNvPr id="6" name="Google Shape;90;p14">
            <a:extLst>
              <a:ext uri="{FF2B5EF4-FFF2-40B4-BE49-F238E27FC236}">
                <a16:creationId xmlns:a16="http://schemas.microsoft.com/office/drawing/2014/main" id="{6A5DB8D4-2CF0-2575-A859-26F782346029}"/>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2.1.2. </a:t>
            </a:r>
            <a:r>
              <a:rPr lang="en-GB" sz="2400" b="1">
                <a:solidFill>
                  <a:srgbClr val="1155CC"/>
                </a:solidFill>
                <a:sym typeface="Source Sans Pro"/>
              </a:rPr>
              <a:t>Phân tích dữ liệu</a:t>
            </a:r>
            <a:endParaRPr lang="en-GB" sz="2400" b="1" err="1"/>
          </a:p>
        </p:txBody>
      </p:sp>
    </p:spTree>
    <p:extLst>
      <p:ext uri="{BB962C8B-B14F-4D97-AF65-F5344CB8AC3E}">
        <p14:creationId xmlns:p14="http://schemas.microsoft.com/office/powerpoint/2010/main" val="2944473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2E1B3BA3-6C29-3C41-794A-B92127AA2F71}"/>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1DB534BF-1F47-C31D-386A-EDB982736C85}"/>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4" name="TextBox 3">
            <a:extLst>
              <a:ext uri="{FF2B5EF4-FFF2-40B4-BE49-F238E27FC236}">
                <a16:creationId xmlns:a16="http://schemas.microsoft.com/office/drawing/2014/main" id="{9644BA2D-91BE-9A0D-4860-7A830C43B555}"/>
              </a:ext>
            </a:extLst>
          </p:cNvPr>
          <p:cNvSpPr txBox="1"/>
          <p:nvPr/>
        </p:nvSpPr>
        <p:spPr>
          <a:xfrm>
            <a:off x="324658" y="473073"/>
            <a:ext cx="8634417" cy="3693319"/>
          </a:xfrm>
          <a:prstGeom prst="rect">
            <a:avLst/>
          </a:prstGeom>
          <a:solidFill>
            <a:schemeClr val="bg1"/>
          </a:solidFill>
        </p:spPr>
        <p:txBody>
          <a:bodyPr wrap="square" lIns="91440" tIns="45720" rIns="91440" bIns="45720" rtlCol="0" anchor="t">
            <a:spAutoFit/>
          </a:bodyPr>
          <a:lstStyle/>
          <a:p>
            <a:pPr algn="just"/>
            <a:endParaRPr lang="en-US" sz="1800" b="1">
              <a:solidFill>
                <a:srgbClr val="FF0000"/>
              </a:solidFill>
              <a:ea typeface="Roboto Slab" pitchFamily="2" charset="0"/>
              <a:cs typeface="Roboto Slab"/>
            </a:endParaRPr>
          </a:p>
          <a:p>
            <a:pPr marL="285750" indent="-285750" algn="just">
              <a:buFont typeface="Calibri"/>
              <a:buChar char="-"/>
            </a:pPr>
            <a:r>
              <a:rPr lang="en-US" sz="1800" err="1">
                <a:solidFill>
                  <a:schemeClr val="accent1"/>
                </a:solidFill>
                <a:ea typeface="Roboto Slab"/>
              </a:rPr>
              <a:t>Kiểm</a:t>
            </a:r>
            <a:r>
              <a:rPr lang="en-US" sz="1800">
                <a:solidFill>
                  <a:schemeClr val="accent1"/>
                </a:solidFill>
                <a:ea typeface="Roboto Slab"/>
              </a:rPr>
              <a:t> </a:t>
            </a:r>
            <a:r>
              <a:rPr lang="en-US" sz="1800" err="1">
                <a:solidFill>
                  <a:schemeClr val="accent1"/>
                </a:solidFill>
                <a:ea typeface="Roboto Slab"/>
              </a:rPr>
              <a:t>tra</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a:t>
            </a:r>
            <a:r>
              <a:rPr lang="en-US" sz="1800" err="1">
                <a:solidFill>
                  <a:schemeClr val="accent1"/>
                </a:solidFill>
                <a:ea typeface="Roboto Slab"/>
              </a:rPr>
              <a:t>vụ</a:t>
            </a:r>
            <a:r>
              <a:rPr lang="en-US" sz="1800">
                <a:solidFill>
                  <a:schemeClr val="accent1"/>
                </a:solidFill>
                <a:ea typeface="Roboto Slab"/>
              </a:rPr>
              <a:t>: </a:t>
            </a:r>
            <a:r>
              <a:rPr lang="en-US" sz="1800" b="1" err="1">
                <a:solidFill>
                  <a:schemeClr val="accent1"/>
                </a:solidFill>
                <a:ea typeface="Roboto Slab"/>
              </a:rPr>
              <a:t>Sử</a:t>
            </a:r>
            <a:r>
              <a:rPr lang="en-US" sz="1800" b="1">
                <a:solidFill>
                  <a:schemeClr val="accent1"/>
                </a:solidFill>
                <a:ea typeface="Roboto Slab"/>
              </a:rPr>
              <a:t> </a:t>
            </a:r>
            <a:r>
              <a:rPr lang="en-US" sz="1800" b="1" err="1">
                <a:solidFill>
                  <a:schemeClr val="accent1"/>
                </a:solidFill>
                <a:ea typeface="Roboto Slab"/>
              </a:rPr>
              <a:t>dụng</a:t>
            </a:r>
            <a:r>
              <a:rPr lang="en-US" sz="1800" b="1">
                <a:solidFill>
                  <a:schemeClr val="accent1"/>
                </a:solidFill>
                <a:ea typeface="Roboto Slab"/>
              </a:rPr>
              <a:t> seasonal decomposition </a:t>
            </a:r>
            <a:r>
              <a:rPr lang="en-US" sz="1800" b="1" err="1">
                <a:solidFill>
                  <a:schemeClr val="accent1"/>
                </a:solidFill>
                <a:ea typeface="Roboto Slab"/>
              </a:rPr>
              <a:t>với</a:t>
            </a:r>
            <a:r>
              <a:rPr lang="en-US" sz="1800" b="1">
                <a:solidFill>
                  <a:schemeClr val="accent1"/>
                </a:solidFill>
                <a:ea typeface="Roboto Slab"/>
              </a:rPr>
              <a:t> chu </a:t>
            </a:r>
            <a:r>
              <a:rPr lang="en-US" sz="1800" b="1" err="1">
                <a:solidFill>
                  <a:schemeClr val="accent1"/>
                </a:solidFill>
                <a:ea typeface="Roboto Slab"/>
              </a:rPr>
              <a:t>kỳ</a:t>
            </a:r>
            <a:r>
              <a:rPr lang="en-US" sz="1800" b="1">
                <a:solidFill>
                  <a:schemeClr val="accent1"/>
                </a:solidFill>
                <a:ea typeface="Roboto Slab"/>
              </a:rPr>
              <a:t> 7 </a:t>
            </a:r>
            <a:r>
              <a:rPr lang="en-US" sz="1800" b="1" err="1">
                <a:solidFill>
                  <a:schemeClr val="accent1"/>
                </a:solidFill>
                <a:ea typeface="Roboto Slab"/>
              </a:rPr>
              <a:t>ngày</a:t>
            </a:r>
            <a:r>
              <a:rPr lang="en-US" sz="1800" b="1">
                <a:solidFill>
                  <a:schemeClr val="accent1"/>
                </a:solidFill>
                <a:ea typeface="Roboto Slab"/>
              </a:rPr>
              <a:t>:</a:t>
            </a:r>
            <a:endParaRPr lang="en-US">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endParaRPr lang="en-US" sz="1800" b="1">
              <a:solidFill>
                <a:schemeClr val="accent1"/>
              </a:solidFill>
              <a:ea typeface="Roboto Slab"/>
            </a:endParaRPr>
          </a:p>
          <a:p>
            <a:pPr marL="285750" indent="-285750" algn="just">
              <a:buFont typeface="Calibri"/>
              <a:buChar char="-"/>
            </a:pPr>
            <a:r>
              <a:rPr lang="en-US" sz="1800" b="1" err="1">
                <a:solidFill>
                  <a:schemeClr val="accent1"/>
                </a:solidFill>
                <a:ea typeface="Roboto Slab"/>
              </a:rPr>
              <a:t>Kết</a:t>
            </a:r>
            <a:r>
              <a:rPr lang="en-US" sz="1800" b="1">
                <a:solidFill>
                  <a:schemeClr val="accent1"/>
                </a:solidFill>
                <a:ea typeface="Roboto Slab"/>
              </a:rPr>
              <a:t> </a:t>
            </a:r>
            <a:r>
              <a:rPr lang="en-US" sz="1800" b="1" err="1">
                <a:solidFill>
                  <a:schemeClr val="accent1"/>
                </a:solidFill>
                <a:ea typeface="Roboto Slab"/>
              </a:rPr>
              <a:t>quả</a:t>
            </a:r>
            <a:r>
              <a:rPr lang="en-US" sz="1800" b="1">
                <a:solidFill>
                  <a:schemeClr val="accent1"/>
                </a:solidFill>
                <a:ea typeface="Roboto Slab"/>
              </a:rPr>
              <a:t>:</a:t>
            </a:r>
            <a:r>
              <a:rPr lang="en-US" sz="1800">
                <a:solidFill>
                  <a:schemeClr val="accent1"/>
                </a:solidFill>
                <a:ea typeface="Roboto Slab"/>
              </a:rPr>
              <a:t> </a:t>
            </a:r>
            <a:r>
              <a:rPr lang="en-US" sz="1800" err="1">
                <a:solidFill>
                  <a:schemeClr val="accent1"/>
                </a:solidFill>
                <a:ea typeface="Roboto Slab"/>
              </a:rPr>
              <a:t>Dữ</a:t>
            </a:r>
            <a:r>
              <a:rPr lang="en-US" sz="1800">
                <a:solidFill>
                  <a:schemeClr val="accent1"/>
                </a:solidFill>
                <a:ea typeface="Roboto Slab"/>
              </a:rPr>
              <a:t> </a:t>
            </a:r>
            <a:r>
              <a:rPr lang="en-US" sz="1800" err="1">
                <a:solidFill>
                  <a:schemeClr val="accent1"/>
                </a:solidFill>
                <a:ea typeface="Roboto Slab"/>
              </a:rPr>
              <a:t>liệu</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a:t>
            </a:r>
            <a:r>
              <a:rPr lang="en-US" sz="1800" err="1">
                <a:solidFill>
                  <a:schemeClr val="accent1"/>
                </a:solidFill>
                <a:ea typeface="Roboto Slab"/>
              </a:rPr>
              <a:t>vụ</a:t>
            </a:r>
            <a:r>
              <a:rPr lang="en-US" sz="1800">
                <a:solidFill>
                  <a:schemeClr val="accent1"/>
                </a:solidFill>
                <a:ea typeface="Roboto Slab"/>
              </a:rPr>
              <a:t> (chu </a:t>
            </a:r>
            <a:r>
              <a:rPr lang="en-US" sz="1800" err="1">
                <a:solidFill>
                  <a:schemeClr val="accent1"/>
                </a:solidFill>
                <a:ea typeface="Roboto Slab"/>
              </a:rPr>
              <a:t>kì</a:t>
            </a:r>
            <a:r>
              <a:rPr lang="en-US" sz="1800">
                <a:solidFill>
                  <a:schemeClr val="accent1"/>
                </a:solidFill>
                <a:ea typeface="Roboto Slab"/>
              </a:rPr>
              <a:t> 7) → SARIMA </a:t>
            </a:r>
            <a:r>
              <a:rPr lang="en-US" sz="1800" err="1">
                <a:solidFill>
                  <a:schemeClr val="accent1"/>
                </a:solidFill>
                <a:ea typeface="Roboto Slab"/>
              </a:rPr>
              <a:t>phù</a:t>
            </a:r>
            <a:r>
              <a:rPr lang="en-US" sz="1800">
                <a:solidFill>
                  <a:schemeClr val="accent1"/>
                </a:solidFill>
                <a:ea typeface="Roboto Slab"/>
              </a:rPr>
              <a:t> </a:t>
            </a:r>
            <a:r>
              <a:rPr lang="en-US" sz="1800" err="1">
                <a:solidFill>
                  <a:schemeClr val="accent1"/>
                </a:solidFill>
                <a:ea typeface="Roboto Slab"/>
              </a:rPr>
              <a:t>hợp</a:t>
            </a:r>
            <a:r>
              <a:rPr lang="en-US" sz="1800">
                <a:solidFill>
                  <a:schemeClr val="accent1"/>
                </a:solidFill>
                <a:ea typeface="Roboto Slab"/>
              </a:rPr>
              <a:t> </a:t>
            </a:r>
            <a:r>
              <a:rPr lang="en-US" sz="1800" err="1">
                <a:solidFill>
                  <a:schemeClr val="accent1"/>
                </a:solidFill>
                <a:ea typeface="Roboto Slab"/>
              </a:rPr>
              <a:t>hơn</a:t>
            </a:r>
            <a:r>
              <a:rPr lang="en-US" sz="1800">
                <a:solidFill>
                  <a:schemeClr val="accent1"/>
                </a:solidFill>
                <a:ea typeface="Roboto Slab"/>
              </a:rPr>
              <a:t> ARIMA.</a:t>
            </a:r>
            <a:endParaRPr lang="en-US">
              <a:solidFill>
                <a:schemeClr val="accent1"/>
              </a:solidFill>
            </a:endParaRPr>
          </a:p>
        </p:txBody>
      </p:sp>
      <p:pic>
        <p:nvPicPr>
          <p:cNvPr id="6" name="Hình ảnh 5" descr="Ảnh có chứa văn bản, ảnh chụp màn hình, hàng, Phông chữ&#10;&#10;Nội dung do AI tạo có thể không chính xác.">
            <a:extLst>
              <a:ext uri="{FF2B5EF4-FFF2-40B4-BE49-F238E27FC236}">
                <a16:creationId xmlns:a16="http://schemas.microsoft.com/office/drawing/2014/main" id="{4F51F97E-786D-0C2A-3FFD-80AA5B163F74}"/>
              </a:ext>
            </a:extLst>
          </p:cNvPr>
          <p:cNvPicPr>
            <a:picLocks noChangeAspect="1"/>
          </p:cNvPicPr>
          <p:nvPr/>
        </p:nvPicPr>
        <p:blipFill>
          <a:blip r:embed="rId3"/>
          <a:stretch>
            <a:fillRect/>
          </a:stretch>
        </p:blipFill>
        <p:spPr>
          <a:xfrm>
            <a:off x="823632" y="1285035"/>
            <a:ext cx="5689788" cy="2094380"/>
          </a:xfrm>
          <a:prstGeom prst="rect">
            <a:avLst/>
          </a:prstGeom>
        </p:spPr>
      </p:pic>
      <p:sp>
        <p:nvSpPr>
          <p:cNvPr id="3" name="Google Shape;90;p14">
            <a:extLst>
              <a:ext uri="{FF2B5EF4-FFF2-40B4-BE49-F238E27FC236}">
                <a16:creationId xmlns:a16="http://schemas.microsoft.com/office/drawing/2014/main" id="{14CF8A1C-000A-ED32-07B6-1B6CFD7E71BF}"/>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2.1.2. </a:t>
            </a:r>
            <a:r>
              <a:rPr lang="en-GB" sz="2400" b="1">
                <a:solidFill>
                  <a:srgbClr val="1155CC"/>
                </a:solidFill>
                <a:sym typeface="Source Sans Pro"/>
              </a:rPr>
              <a:t>Phân tích dữ liệu</a:t>
            </a:r>
            <a:endParaRPr lang="en-GB" sz="2400" b="1" err="1"/>
          </a:p>
        </p:txBody>
      </p:sp>
    </p:spTree>
    <p:extLst>
      <p:ext uri="{BB962C8B-B14F-4D97-AF65-F5344CB8AC3E}">
        <p14:creationId xmlns:p14="http://schemas.microsoft.com/office/powerpoint/2010/main" val="8187425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D452B18A-EF12-9C0E-6691-5477F9268686}"/>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102B89F0-8450-3576-4D81-3317F5B7E6FA}"/>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
        <p:nvSpPr>
          <p:cNvPr id="4" name="TextBox 3">
            <a:extLst>
              <a:ext uri="{FF2B5EF4-FFF2-40B4-BE49-F238E27FC236}">
                <a16:creationId xmlns:a16="http://schemas.microsoft.com/office/drawing/2014/main" id="{0C053217-CB82-D113-D185-F9689BF3890F}"/>
              </a:ext>
            </a:extLst>
          </p:cNvPr>
          <p:cNvSpPr txBox="1"/>
          <p:nvPr/>
        </p:nvSpPr>
        <p:spPr>
          <a:xfrm>
            <a:off x="324658" y="473073"/>
            <a:ext cx="8634417" cy="2893100"/>
          </a:xfrm>
          <a:prstGeom prst="rect">
            <a:avLst/>
          </a:prstGeom>
          <a:solidFill>
            <a:schemeClr val="bg1"/>
          </a:solidFill>
        </p:spPr>
        <p:txBody>
          <a:bodyPr wrap="square" lIns="91440" tIns="45720" rIns="91440" bIns="45720" rtlCol="0" anchor="t">
            <a:spAutoFit/>
          </a:bodyPr>
          <a:lstStyle/>
          <a:p>
            <a:pPr algn="just"/>
            <a:r>
              <a:rPr lang="en-US" sz="1800" b="1">
                <a:solidFill>
                  <a:srgbClr val="FF0000"/>
                </a:solidFill>
                <a:latin typeface="+mj-lt"/>
                <a:ea typeface="Roboto Slab"/>
                <a:cs typeface="Roboto Slab"/>
              </a:rPr>
              <a:t>Công </a:t>
            </a:r>
            <a:r>
              <a:rPr lang="en-US" sz="1800" b="1" err="1">
                <a:solidFill>
                  <a:srgbClr val="FF0000"/>
                </a:solidFill>
                <a:latin typeface="+mj-lt"/>
                <a:ea typeface="Roboto Slab"/>
                <a:cs typeface="Roboto Slab"/>
              </a:rPr>
              <a:t>thức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tổng</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quát</a:t>
            </a:r>
            <a:endParaRPr lang="vi-VN" err="1"/>
          </a:p>
          <a:p>
            <a:pPr marL="342900" indent="-342900" algn="just">
              <a:buFont typeface="Roboto Slab" pitchFamily="2" charset="0"/>
              <a:buChar char="-"/>
            </a:pPr>
            <a:r>
              <a:rPr lang="en-US" sz="1800">
                <a:solidFill>
                  <a:srgbClr val="1155CC"/>
                </a:solidFill>
                <a:ea typeface="Roboto Slab"/>
              </a:rPr>
              <a:t>SARIMA</a:t>
            </a:r>
            <a:r>
              <a:rPr lang="en-US" sz="1800">
                <a:solidFill>
                  <a:schemeClr val="accent1"/>
                </a:solidFill>
                <a:ea typeface="Roboto Slab"/>
              </a:rPr>
              <a:t>(p, d, q)(P, D, Q)s</a:t>
            </a:r>
            <a:endParaRPr lang="en-US" sz="1800" b="1">
              <a:solidFill>
                <a:schemeClr val="accent1"/>
              </a:solidFill>
              <a:ea typeface="Roboto Slab"/>
              <a:cs typeface="Roboto Slab" pitchFamily="2" charset="0"/>
            </a:endParaRPr>
          </a:p>
          <a:p>
            <a:pPr marL="800100" lvl="1" indent="-342900" algn="just">
              <a:buFont typeface="Courier New" pitchFamily="2" charset="0"/>
              <a:buChar char="o"/>
            </a:pPr>
            <a:r>
              <a:rPr lang="en-US" sz="1800">
                <a:solidFill>
                  <a:schemeClr val="accent1"/>
                </a:solidFill>
                <a:ea typeface="Roboto Slab"/>
              </a:rPr>
              <a:t>AR (p): 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tự</a:t>
            </a:r>
            <a:r>
              <a:rPr lang="en-US" sz="1800">
                <a:solidFill>
                  <a:schemeClr val="accent1"/>
                </a:solidFill>
                <a:ea typeface="Roboto Slab"/>
              </a:rPr>
              <a:t> </a:t>
            </a:r>
            <a:r>
              <a:rPr lang="en-US" sz="1800" err="1">
                <a:solidFill>
                  <a:schemeClr val="accent1"/>
                </a:solidFill>
                <a:ea typeface="Roboto Slab"/>
              </a:rPr>
              <a:t>hồi</a:t>
            </a:r>
            <a:r>
              <a:rPr lang="en-US" sz="1800">
                <a:solidFill>
                  <a:schemeClr val="accent1"/>
                </a:solidFill>
                <a:ea typeface="Roboto Slab"/>
              </a:rPr>
              <a:t> </a:t>
            </a:r>
            <a:r>
              <a:rPr lang="en-US" sz="1800" err="1">
                <a:solidFill>
                  <a:schemeClr val="accent1"/>
                </a:solidFill>
                <a:ea typeface="Roboto Slab"/>
              </a:rPr>
              <a:t>quy</a:t>
            </a:r>
            <a:endParaRPr lang="en-US" err="1">
              <a:solidFill>
                <a:schemeClr val="accent1"/>
              </a:solidFill>
              <a:ea typeface="Roboto Slab"/>
            </a:endParaRPr>
          </a:p>
          <a:p>
            <a:pPr marL="800100" lvl="1" indent="-342900" algn="just">
              <a:buFont typeface="Courier New" pitchFamily="2" charset="0"/>
              <a:buChar char="o"/>
            </a:pPr>
            <a:r>
              <a:rPr lang="en-US" sz="1800">
                <a:solidFill>
                  <a:schemeClr val="accent1"/>
                </a:solidFill>
                <a:ea typeface="Roboto Slab"/>
              </a:rPr>
              <a:t>I (d): </a:t>
            </a:r>
            <a:r>
              <a:rPr lang="en-US" sz="1800" err="1">
                <a:solidFill>
                  <a:schemeClr val="accent1"/>
                </a:solidFill>
                <a:ea typeface="Roboto Slab"/>
              </a:rPr>
              <a:t>Bậc</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cần</a:t>
            </a:r>
            <a:r>
              <a:rPr lang="en-US" sz="1800">
                <a:solidFill>
                  <a:schemeClr val="accent1"/>
                </a:solidFill>
                <a:ea typeface="Roboto Slab"/>
              </a:rPr>
              <a:t> </a:t>
            </a:r>
            <a:r>
              <a:rPr lang="en-US" sz="1800" err="1">
                <a:solidFill>
                  <a:schemeClr val="accent1"/>
                </a:solidFill>
                <a:ea typeface="Roboto Slab"/>
              </a:rPr>
              <a:t>thiết</a:t>
            </a:r>
            <a:r>
              <a:rPr lang="en-US" sz="1800">
                <a:solidFill>
                  <a:schemeClr val="accent1"/>
                </a:solidFill>
                <a:ea typeface="Roboto Slab"/>
              </a:rPr>
              <a:t> </a:t>
            </a:r>
            <a:r>
              <a:rPr lang="en-US" sz="1800" err="1">
                <a:solidFill>
                  <a:schemeClr val="accent1"/>
                </a:solidFill>
                <a:ea typeface="Roboto Slab"/>
              </a:rPr>
              <a:t>để</a:t>
            </a:r>
            <a:r>
              <a:rPr lang="en-US" sz="1800">
                <a:solidFill>
                  <a:schemeClr val="accent1"/>
                </a:solidFill>
                <a:ea typeface="Roboto Slab"/>
              </a:rPr>
              <a:t> </a:t>
            </a:r>
            <a:r>
              <a:rPr lang="en-US" sz="1800" err="1">
                <a:solidFill>
                  <a:schemeClr val="accent1"/>
                </a:solidFill>
                <a:ea typeface="Roboto Slab"/>
              </a:rPr>
              <a:t>làm</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 </a:t>
            </a:r>
            <a:r>
              <a:rPr lang="en-US" sz="1800" err="1">
                <a:solidFill>
                  <a:schemeClr val="accent1"/>
                </a:solidFill>
                <a:ea typeface="Roboto Slab"/>
              </a:rPr>
              <a:t>chuỗi</a:t>
            </a:r>
            <a:endParaRPr lang="en-US" err="1">
              <a:solidFill>
                <a:schemeClr val="accent1"/>
              </a:solidFill>
              <a:ea typeface="Roboto Slab"/>
            </a:endParaRPr>
          </a:p>
          <a:p>
            <a:pPr marL="800100" lvl="1" indent="-342900" algn="just">
              <a:buFont typeface="Courier New" pitchFamily="2" charset="0"/>
              <a:buChar char="o"/>
            </a:pPr>
            <a:r>
              <a:rPr lang="en-US" sz="1800">
                <a:solidFill>
                  <a:schemeClr val="accent1"/>
                </a:solidFill>
                <a:ea typeface="Roboto Slab"/>
              </a:rPr>
              <a:t>MA (q): 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trung</a:t>
            </a:r>
            <a:r>
              <a:rPr lang="en-US" sz="1800">
                <a:solidFill>
                  <a:schemeClr val="accent1"/>
                </a:solidFill>
                <a:ea typeface="Roboto Slab"/>
              </a:rPr>
              <a:t> </a:t>
            </a:r>
            <a:r>
              <a:rPr lang="en-US" sz="1800" err="1">
                <a:solidFill>
                  <a:schemeClr val="accent1"/>
                </a:solidFill>
                <a:ea typeface="Roboto Slab"/>
              </a:rPr>
              <a:t>bình</a:t>
            </a:r>
            <a:r>
              <a:rPr lang="en-US" sz="1800">
                <a:solidFill>
                  <a:schemeClr val="accent1"/>
                </a:solidFill>
                <a:ea typeface="Roboto Slab"/>
              </a:rPr>
              <a:t> </a:t>
            </a:r>
            <a:r>
              <a:rPr lang="en-US" sz="1800" err="1">
                <a:solidFill>
                  <a:schemeClr val="accent1"/>
                </a:solidFill>
                <a:ea typeface="Roboto Slab"/>
              </a:rPr>
              <a:t>trượt</a:t>
            </a:r>
            <a:endParaRPr lang="en-US" err="1">
              <a:solidFill>
                <a:schemeClr val="accent1"/>
              </a:solidFill>
              <a:ea typeface="Roboto Slab"/>
            </a:endParaRPr>
          </a:p>
          <a:p>
            <a:pPr marL="800100" lvl="1" indent="-342900" algn="just">
              <a:buFont typeface="Courier New" pitchFamily="2" charset="0"/>
              <a:buChar char="o"/>
            </a:pPr>
            <a:r>
              <a:rPr lang="en-US" sz="1800">
                <a:solidFill>
                  <a:schemeClr val="accent1"/>
                </a:solidFill>
                <a:ea typeface="Roboto Slab"/>
              </a:rPr>
              <a:t>S (P, D, Q, s): 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theo</a:t>
            </a:r>
            <a:r>
              <a:rPr lang="en-US" sz="1800">
                <a:solidFill>
                  <a:schemeClr val="accent1"/>
                </a:solidFill>
                <a:ea typeface="Roboto Slab"/>
              </a:rPr>
              <a:t> </a:t>
            </a:r>
            <a:r>
              <a:rPr lang="en-US" sz="1800" err="1">
                <a:solidFill>
                  <a:schemeClr val="accent1"/>
                </a:solidFill>
                <a:ea typeface="Roboto Slab"/>
              </a:rPr>
              <a:t>mùa</a:t>
            </a:r>
            <a:endParaRPr lang="en-US">
              <a:solidFill>
                <a:schemeClr val="accent1"/>
              </a:solidFill>
            </a:endParaRPr>
          </a:p>
          <a:p>
            <a:pPr marL="800100" lvl="1" indent="-342900" algn="just">
              <a:buFont typeface="Courier New" pitchFamily="2" charset="0"/>
              <a:buChar char="o"/>
            </a:pPr>
            <a:r>
              <a:rPr lang="en-US" sz="1800">
                <a:solidFill>
                  <a:schemeClr val="accent1"/>
                </a:solidFill>
                <a:ea typeface="Roboto Slab"/>
              </a:rPr>
              <a:t>P </a:t>
            </a:r>
            <a:r>
              <a:rPr lang="en-US" sz="1800" err="1">
                <a:solidFill>
                  <a:schemeClr val="accent1"/>
                </a:solidFill>
                <a:ea typeface="Roboto Slab"/>
              </a:rPr>
              <a:t>và</a:t>
            </a:r>
            <a:r>
              <a:rPr lang="en-US" sz="1800">
                <a:solidFill>
                  <a:schemeClr val="accent1"/>
                </a:solidFill>
                <a:ea typeface="Roboto Slab"/>
              </a:rPr>
              <a:t> Q </a:t>
            </a:r>
            <a:r>
              <a:rPr lang="en-US" sz="1800" err="1">
                <a:solidFill>
                  <a:schemeClr val="accent1"/>
                </a:solidFill>
                <a:ea typeface="Roboto Slab"/>
              </a:rPr>
              <a:t>lần</a:t>
            </a:r>
            <a:r>
              <a:rPr lang="en-US" sz="1800">
                <a:solidFill>
                  <a:schemeClr val="accent1"/>
                </a:solidFill>
                <a:ea typeface="Roboto Slab"/>
              </a:rPr>
              <a:t> </a:t>
            </a:r>
            <a:r>
              <a:rPr lang="en-US" sz="1800" err="1">
                <a:solidFill>
                  <a:schemeClr val="accent1"/>
                </a:solidFill>
                <a:ea typeface="Roboto Slab"/>
              </a:rPr>
              <a:t>lượt</a:t>
            </a:r>
            <a:r>
              <a:rPr lang="en-US" sz="1800">
                <a:solidFill>
                  <a:schemeClr val="accent1"/>
                </a:solidFill>
                <a:ea typeface="Roboto Slab"/>
              </a:rPr>
              <a:t>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bậc</a:t>
            </a:r>
            <a:r>
              <a:rPr lang="en-US" sz="1800">
                <a:solidFill>
                  <a:schemeClr val="accent1"/>
                </a:solidFill>
                <a:ea typeface="Roboto Slab"/>
              </a:rPr>
              <a:t> </a:t>
            </a:r>
            <a:r>
              <a:rPr lang="en-US" sz="1800" err="1">
                <a:solidFill>
                  <a:schemeClr val="accent1"/>
                </a:solidFill>
                <a:ea typeface="Roboto Slab"/>
              </a:rPr>
              <a:t>của</a:t>
            </a:r>
            <a:r>
              <a:rPr lang="en-US" sz="1800">
                <a:solidFill>
                  <a:schemeClr val="accent1"/>
                </a:solidFill>
                <a:ea typeface="Roboto Slab"/>
              </a:rPr>
              <a:t> </a:t>
            </a:r>
            <a:r>
              <a:rPr lang="en-US" sz="1800" err="1">
                <a:solidFill>
                  <a:schemeClr val="accent1"/>
                </a:solidFill>
                <a:ea typeface="Roboto Slab"/>
              </a:rPr>
              <a:t>thành</a:t>
            </a:r>
            <a:r>
              <a:rPr lang="en-US" sz="1800">
                <a:solidFill>
                  <a:schemeClr val="accent1"/>
                </a:solidFill>
                <a:ea typeface="Roboto Slab"/>
              </a:rPr>
              <a:t>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AR </a:t>
            </a:r>
            <a:r>
              <a:rPr lang="en-US" sz="1800" err="1">
                <a:solidFill>
                  <a:schemeClr val="accent1"/>
                </a:solidFill>
                <a:ea typeface="Roboto Slab"/>
              </a:rPr>
              <a:t>và</a:t>
            </a:r>
            <a:r>
              <a:rPr lang="en-US" sz="1800">
                <a:solidFill>
                  <a:schemeClr val="accent1"/>
                </a:solidFill>
                <a:ea typeface="Roboto Slab"/>
              </a:rPr>
              <a:t> MA, D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bậc</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s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số</a:t>
            </a:r>
            <a:r>
              <a:rPr lang="en-US" sz="1800">
                <a:solidFill>
                  <a:schemeClr val="accent1"/>
                </a:solidFill>
                <a:ea typeface="Roboto Slab"/>
              </a:rPr>
              <a:t> </a:t>
            </a:r>
            <a:r>
              <a:rPr lang="en-US" sz="1800" err="1">
                <a:solidFill>
                  <a:schemeClr val="accent1"/>
                </a:solidFill>
                <a:ea typeface="Roboto Slab"/>
              </a:rPr>
              <a:t>thời</a:t>
            </a:r>
            <a:r>
              <a:rPr lang="en-US" sz="1800">
                <a:solidFill>
                  <a:schemeClr val="accent1"/>
                </a:solidFill>
                <a:ea typeface="Roboto Slab"/>
              </a:rPr>
              <a:t> </a:t>
            </a:r>
            <a:r>
              <a:rPr lang="en-US" sz="1800" err="1">
                <a:solidFill>
                  <a:schemeClr val="accent1"/>
                </a:solidFill>
                <a:ea typeface="Roboto Slab"/>
              </a:rPr>
              <a:t>đoạn</a:t>
            </a:r>
            <a:r>
              <a:rPr lang="en-US" sz="1800">
                <a:solidFill>
                  <a:schemeClr val="accent1"/>
                </a:solidFill>
                <a:ea typeface="Roboto Slab"/>
              </a:rPr>
              <a:t> </a:t>
            </a:r>
            <a:r>
              <a:rPr lang="en-US" sz="1800" err="1">
                <a:solidFill>
                  <a:schemeClr val="accent1"/>
                </a:solidFill>
                <a:ea typeface="Roboto Slab"/>
              </a:rPr>
              <a:t>trong</a:t>
            </a:r>
            <a:r>
              <a:rPr lang="en-US" sz="1800">
                <a:solidFill>
                  <a:schemeClr val="accent1"/>
                </a:solidFill>
                <a:ea typeface="Roboto Slab"/>
              </a:rPr>
              <a:t> </a:t>
            </a:r>
            <a:r>
              <a:rPr lang="en-US" sz="1800" err="1">
                <a:solidFill>
                  <a:schemeClr val="accent1"/>
                </a:solidFill>
                <a:ea typeface="Roboto Slab"/>
              </a:rPr>
              <a:t>một</a:t>
            </a:r>
            <a:r>
              <a:rPr lang="en-US" sz="1800">
                <a:solidFill>
                  <a:schemeClr val="accent1"/>
                </a:solidFill>
                <a:ea typeface="Roboto Slab"/>
              </a:rPr>
              <a:t> </a:t>
            </a:r>
            <a:r>
              <a:rPr lang="en-US" sz="1800" err="1">
                <a:solidFill>
                  <a:schemeClr val="accent1"/>
                </a:solidFill>
                <a:ea typeface="Roboto Slab"/>
              </a:rPr>
              <a:t>vòng</a:t>
            </a:r>
            <a:r>
              <a:rPr lang="en-US" sz="1800">
                <a:solidFill>
                  <a:schemeClr val="accent1"/>
                </a:solidFill>
                <a:ea typeface="Roboto Slab"/>
              </a:rPr>
              <a:t> chu </a:t>
            </a:r>
            <a:r>
              <a:rPr lang="en-US" sz="1800" err="1">
                <a:solidFill>
                  <a:schemeClr val="accent1"/>
                </a:solidFill>
                <a:ea typeface="Roboto Slab"/>
              </a:rPr>
              <a:t>kỳ</a:t>
            </a:r>
            <a:endParaRPr lang="en-US" sz="1800" b="1">
              <a:solidFill>
                <a:schemeClr val="accent1"/>
              </a:solidFill>
              <a:ea typeface="Roboto Slab"/>
              <a:cs typeface="Roboto Slab" pitchFamily="2" charset="0"/>
            </a:endParaRPr>
          </a:p>
          <a:p>
            <a:pPr marL="342900" indent="-342900" algn="just">
              <a:buFont typeface="Roboto Slab" pitchFamily="2" charset="0"/>
              <a:buChar char="-"/>
            </a:pPr>
            <a:r>
              <a:rPr lang="en-US" sz="1800" err="1">
                <a:solidFill>
                  <a:schemeClr val="accent1"/>
                </a:solidFill>
                <a:ea typeface="Roboto Slab"/>
              </a:rPr>
              <a:t>Thử</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giá</a:t>
            </a:r>
            <a:r>
              <a:rPr lang="en-US" sz="1800">
                <a:solidFill>
                  <a:schemeClr val="accent1"/>
                </a:solidFill>
                <a:ea typeface="Roboto Slab"/>
              </a:rPr>
              <a:t> </a:t>
            </a:r>
            <a:r>
              <a:rPr lang="en-US" sz="1800" err="1">
                <a:solidFill>
                  <a:schemeClr val="accent1"/>
                </a:solidFill>
                <a:ea typeface="Roboto Slab"/>
              </a:rPr>
              <a:t>trị</a:t>
            </a:r>
            <a:r>
              <a:rPr lang="en-US" sz="1800">
                <a:solidFill>
                  <a:schemeClr val="accent1"/>
                </a:solidFill>
                <a:ea typeface="Roboto Slab"/>
              </a:rPr>
              <a:t> </a:t>
            </a:r>
            <a:r>
              <a:rPr lang="en-US" sz="1800" err="1">
                <a:solidFill>
                  <a:schemeClr val="accent1"/>
                </a:solidFill>
                <a:ea typeface="Roboto Slab"/>
              </a:rPr>
              <a:t>tham</a:t>
            </a:r>
            <a:r>
              <a:rPr lang="en-US" sz="1800">
                <a:solidFill>
                  <a:schemeClr val="accent1"/>
                </a:solidFill>
                <a:ea typeface="Roboto Slab"/>
              </a:rPr>
              <a:t> </a:t>
            </a:r>
            <a:r>
              <a:rPr lang="en-US" sz="1800" err="1">
                <a:solidFill>
                  <a:schemeClr val="accent1"/>
                </a:solidFill>
                <a:ea typeface="Roboto Slab"/>
              </a:rPr>
              <a:t>số</a:t>
            </a:r>
            <a:endParaRPr lang="en-US" sz="1800" err="1">
              <a:solidFill>
                <a:schemeClr val="accent1"/>
              </a:solidFill>
              <a:ea typeface="Roboto Slab" pitchFamily="2" charset="0"/>
            </a:endParaRPr>
          </a:p>
          <a:p>
            <a:pPr algn="just"/>
            <a:endParaRPr lang="en-US" sz="2000" b="1">
              <a:solidFill>
                <a:schemeClr val="accent1"/>
              </a:solidFill>
              <a:latin typeface="Roboto Slab" pitchFamily="2" charset="0"/>
              <a:ea typeface="Roboto Slab" pitchFamily="2" charset="0"/>
              <a:cs typeface="Roboto Slab" pitchFamily="2" charset="0"/>
            </a:endParaRPr>
          </a:p>
        </p:txBody>
      </p:sp>
      <p:sp>
        <p:nvSpPr>
          <p:cNvPr id="3" name="Google Shape;90;p14">
            <a:extLst>
              <a:ext uri="{FF2B5EF4-FFF2-40B4-BE49-F238E27FC236}">
                <a16:creationId xmlns:a16="http://schemas.microsoft.com/office/drawing/2014/main" id="{84CAE7F2-847D-57AC-782F-9EB168C4524E}"/>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2.1.3. Lựa chọn mô hình</a:t>
            </a:r>
            <a:endParaRPr lang="en-GB" sz="2400" b="1" err="1"/>
          </a:p>
        </p:txBody>
      </p:sp>
    </p:spTree>
    <p:extLst>
      <p:ext uri="{BB962C8B-B14F-4D97-AF65-F5344CB8AC3E}">
        <p14:creationId xmlns:p14="http://schemas.microsoft.com/office/powerpoint/2010/main" val="3860586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9170DCAF-F874-3DE9-0A56-0D5C3E1FCD80}"/>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AB095ACF-3F13-FACE-250F-D8910FDF44EF}"/>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
        <p:nvSpPr>
          <p:cNvPr id="4" name="TextBox 3">
            <a:extLst>
              <a:ext uri="{FF2B5EF4-FFF2-40B4-BE49-F238E27FC236}">
                <a16:creationId xmlns:a16="http://schemas.microsoft.com/office/drawing/2014/main" id="{D4CF76F6-BC37-7C31-A647-3AA89AF9C6C2}"/>
              </a:ext>
            </a:extLst>
          </p:cNvPr>
          <p:cNvSpPr txBox="1"/>
          <p:nvPr/>
        </p:nvSpPr>
        <p:spPr>
          <a:xfrm>
            <a:off x="324658" y="473073"/>
            <a:ext cx="8634417" cy="4278094"/>
          </a:xfrm>
          <a:prstGeom prst="rect">
            <a:avLst/>
          </a:prstGeom>
          <a:solidFill>
            <a:schemeClr val="bg1"/>
          </a:solidFill>
        </p:spPr>
        <p:txBody>
          <a:bodyPr wrap="square" lIns="91440" tIns="45720" rIns="91440" bIns="45720" rtlCol="0" anchor="t">
            <a:spAutoFit/>
          </a:bodyPr>
          <a:lstStyle/>
          <a:p>
            <a:pPr algn="just"/>
            <a:r>
              <a:rPr lang="en-US" sz="1800" b="1">
                <a:solidFill>
                  <a:srgbClr val="FF0000"/>
                </a:solidFill>
                <a:latin typeface="+mj-lt"/>
                <a:ea typeface="Roboto Slab"/>
                <a:cs typeface="Roboto Slab"/>
              </a:rPr>
              <a:t>Công </a:t>
            </a:r>
            <a:r>
              <a:rPr lang="en-US" sz="1800" b="1" err="1">
                <a:solidFill>
                  <a:srgbClr val="FF0000"/>
                </a:solidFill>
                <a:latin typeface="+mj-lt"/>
                <a:ea typeface="Roboto Slab"/>
                <a:cs typeface="Roboto Slab"/>
              </a:rPr>
              <a:t>thức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tổng</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quát</a:t>
            </a:r>
            <a:endParaRPr lang="vi-VN" err="1"/>
          </a:p>
          <a:p>
            <a:pPr marL="342900" indent="-342900" algn="just">
              <a:buFont typeface="Calibri" pitchFamily="2" charset="0"/>
              <a:buChar char="-"/>
            </a:pPr>
            <a:r>
              <a:rPr lang="en-US" sz="1800">
                <a:solidFill>
                  <a:srgbClr val="1155CC"/>
                </a:solidFill>
                <a:ea typeface="Roboto Slab"/>
              </a:rPr>
              <a:t>SARIMA</a:t>
            </a:r>
            <a:r>
              <a:rPr lang="en-US" sz="1800">
                <a:solidFill>
                  <a:schemeClr val="accent1"/>
                </a:solidFill>
                <a:ea typeface="Roboto Slab"/>
              </a:rPr>
              <a:t>(p, d, q)(P, D, Q)s</a:t>
            </a:r>
            <a:endParaRPr lang="en-US" sz="1800" b="1">
              <a:solidFill>
                <a:schemeClr val="accent1"/>
              </a:solidFill>
              <a:ea typeface="Roboto Slab"/>
              <a:cs typeface="Roboto Slab" pitchFamily="2" charset="0"/>
            </a:endParaRPr>
          </a:p>
          <a:p>
            <a:pPr marL="800100" lvl="1" indent="-342900" algn="just">
              <a:buFont typeface="Courier New" pitchFamily="2" charset="0"/>
              <a:buChar char="o"/>
            </a:pPr>
            <a:r>
              <a:rPr lang="en-US" sz="1800">
                <a:solidFill>
                  <a:schemeClr val="accent1"/>
                </a:solidFill>
                <a:ea typeface="Roboto Slab"/>
              </a:rPr>
              <a:t>AR (p): 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tự</a:t>
            </a:r>
            <a:r>
              <a:rPr lang="en-US" sz="1800">
                <a:solidFill>
                  <a:schemeClr val="accent1"/>
                </a:solidFill>
                <a:ea typeface="Roboto Slab"/>
              </a:rPr>
              <a:t> </a:t>
            </a:r>
            <a:r>
              <a:rPr lang="en-US" sz="1800" err="1">
                <a:solidFill>
                  <a:schemeClr val="accent1"/>
                </a:solidFill>
                <a:ea typeface="Roboto Slab"/>
              </a:rPr>
              <a:t>hồi</a:t>
            </a:r>
            <a:r>
              <a:rPr lang="en-US" sz="1800">
                <a:solidFill>
                  <a:schemeClr val="accent1"/>
                </a:solidFill>
                <a:ea typeface="Roboto Slab"/>
              </a:rPr>
              <a:t> </a:t>
            </a:r>
            <a:r>
              <a:rPr lang="en-US" sz="1800" err="1">
                <a:solidFill>
                  <a:schemeClr val="accent1"/>
                </a:solidFill>
                <a:ea typeface="Roboto Slab"/>
              </a:rPr>
              <a:t>quy</a:t>
            </a:r>
            <a:endParaRPr lang="en-US" err="1">
              <a:solidFill>
                <a:schemeClr val="accent1"/>
              </a:solidFill>
              <a:ea typeface="Roboto Slab"/>
            </a:endParaRPr>
          </a:p>
          <a:p>
            <a:pPr marL="800100" lvl="1" indent="-342900" algn="just">
              <a:buFont typeface="Courier New" pitchFamily="2" charset="0"/>
              <a:buChar char="o"/>
            </a:pPr>
            <a:r>
              <a:rPr lang="en-US" sz="1800">
                <a:solidFill>
                  <a:schemeClr val="accent1"/>
                </a:solidFill>
                <a:ea typeface="Roboto Slab"/>
              </a:rPr>
              <a:t>I (d): </a:t>
            </a:r>
            <a:r>
              <a:rPr lang="en-US" sz="1800" err="1">
                <a:solidFill>
                  <a:schemeClr val="accent1"/>
                </a:solidFill>
                <a:ea typeface="Roboto Slab"/>
              </a:rPr>
              <a:t>Bậc</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cần</a:t>
            </a:r>
            <a:r>
              <a:rPr lang="en-US" sz="1800">
                <a:solidFill>
                  <a:schemeClr val="accent1"/>
                </a:solidFill>
                <a:ea typeface="Roboto Slab"/>
              </a:rPr>
              <a:t> </a:t>
            </a:r>
            <a:r>
              <a:rPr lang="en-US" sz="1800" err="1">
                <a:solidFill>
                  <a:schemeClr val="accent1"/>
                </a:solidFill>
                <a:ea typeface="Roboto Slab"/>
              </a:rPr>
              <a:t>thiết</a:t>
            </a:r>
            <a:r>
              <a:rPr lang="en-US" sz="1800">
                <a:solidFill>
                  <a:schemeClr val="accent1"/>
                </a:solidFill>
                <a:ea typeface="Roboto Slab"/>
              </a:rPr>
              <a:t> </a:t>
            </a:r>
            <a:r>
              <a:rPr lang="en-US" sz="1800" err="1">
                <a:solidFill>
                  <a:schemeClr val="accent1"/>
                </a:solidFill>
                <a:ea typeface="Roboto Slab"/>
              </a:rPr>
              <a:t>để</a:t>
            </a:r>
            <a:r>
              <a:rPr lang="en-US" sz="1800">
                <a:solidFill>
                  <a:schemeClr val="accent1"/>
                </a:solidFill>
                <a:ea typeface="Roboto Slab"/>
              </a:rPr>
              <a:t> </a:t>
            </a:r>
            <a:r>
              <a:rPr lang="en-US" sz="1800" err="1">
                <a:solidFill>
                  <a:schemeClr val="accent1"/>
                </a:solidFill>
                <a:ea typeface="Roboto Slab"/>
              </a:rPr>
              <a:t>làm</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 </a:t>
            </a:r>
            <a:r>
              <a:rPr lang="en-US" sz="1800" err="1">
                <a:solidFill>
                  <a:schemeClr val="accent1"/>
                </a:solidFill>
                <a:ea typeface="Roboto Slab"/>
              </a:rPr>
              <a:t>chuỗi</a:t>
            </a:r>
            <a:endParaRPr lang="en-US" err="1">
              <a:solidFill>
                <a:schemeClr val="accent1"/>
              </a:solidFill>
              <a:ea typeface="Roboto Slab"/>
            </a:endParaRPr>
          </a:p>
          <a:p>
            <a:pPr marL="800100" lvl="1" indent="-342900" algn="just">
              <a:buFont typeface="Courier New" pitchFamily="2" charset="0"/>
              <a:buChar char="o"/>
            </a:pPr>
            <a:r>
              <a:rPr lang="en-US" sz="1800">
                <a:solidFill>
                  <a:schemeClr val="accent1"/>
                </a:solidFill>
                <a:ea typeface="Roboto Slab"/>
              </a:rPr>
              <a:t>MA (q): 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trung</a:t>
            </a:r>
            <a:r>
              <a:rPr lang="en-US" sz="1800">
                <a:solidFill>
                  <a:schemeClr val="accent1"/>
                </a:solidFill>
                <a:ea typeface="Roboto Slab"/>
              </a:rPr>
              <a:t> </a:t>
            </a:r>
            <a:r>
              <a:rPr lang="en-US" sz="1800" err="1">
                <a:solidFill>
                  <a:schemeClr val="accent1"/>
                </a:solidFill>
                <a:ea typeface="Roboto Slab"/>
              </a:rPr>
              <a:t>bình</a:t>
            </a:r>
            <a:r>
              <a:rPr lang="en-US" sz="1800">
                <a:solidFill>
                  <a:schemeClr val="accent1"/>
                </a:solidFill>
                <a:ea typeface="Roboto Slab"/>
              </a:rPr>
              <a:t> </a:t>
            </a:r>
            <a:r>
              <a:rPr lang="en-US" sz="1800" err="1">
                <a:solidFill>
                  <a:schemeClr val="accent1"/>
                </a:solidFill>
                <a:ea typeface="Roboto Slab"/>
              </a:rPr>
              <a:t>trượt</a:t>
            </a:r>
            <a:endParaRPr lang="en-US" err="1">
              <a:solidFill>
                <a:schemeClr val="accent1"/>
              </a:solidFill>
              <a:ea typeface="Roboto Slab"/>
            </a:endParaRPr>
          </a:p>
          <a:p>
            <a:pPr marL="800100" lvl="1" indent="-342900" algn="just">
              <a:buFont typeface="Courier New" pitchFamily="2" charset="0"/>
              <a:buChar char="o"/>
            </a:pPr>
            <a:r>
              <a:rPr lang="en-US" sz="1800">
                <a:solidFill>
                  <a:schemeClr val="accent1"/>
                </a:solidFill>
                <a:ea typeface="Roboto Slab"/>
              </a:rPr>
              <a:t>S (P, D, Q, s): 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theo</a:t>
            </a:r>
            <a:r>
              <a:rPr lang="en-US" sz="1800">
                <a:solidFill>
                  <a:schemeClr val="accent1"/>
                </a:solidFill>
                <a:ea typeface="Roboto Slab"/>
              </a:rPr>
              <a:t> </a:t>
            </a:r>
            <a:r>
              <a:rPr lang="en-US" sz="1800" err="1">
                <a:solidFill>
                  <a:schemeClr val="accent1"/>
                </a:solidFill>
                <a:ea typeface="Roboto Slab"/>
              </a:rPr>
              <a:t>mùa</a:t>
            </a:r>
            <a:endParaRPr lang="en-US">
              <a:solidFill>
                <a:schemeClr val="accent1"/>
              </a:solidFill>
            </a:endParaRPr>
          </a:p>
          <a:p>
            <a:pPr marL="800100" lvl="1" indent="-342900" algn="just">
              <a:buFont typeface="Courier New" pitchFamily="2" charset="0"/>
              <a:buChar char="o"/>
            </a:pPr>
            <a:r>
              <a:rPr lang="en-US" sz="1800">
                <a:solidFill>
                  <a:schemeClr val="accent1"/>
                </a:solidFill>
                <a:ea typeface="Roboto Slab"/>
              </a:rPr>
              <a:t>P </a:t>
            </a:r>
            <a:r>
              <a:rPr lang="en-US" sz="1800" err="1">
                <a:solidFill>
                  <a:schemeClr val="accent1"/>
                </a:solidFill>
                <a:ea typeface="Roboto Slab"/>
              </a:rPr>
              <a:t>và</a:t>
            </a:r>
            <a:r>
              <a:rPr lang="en-US" sz="1800">
                <a:solidFill>
                  <a:schemeClr val="accent1"/>
                </a:solidFill>
                <a:ea typeface="Roboto Slab"/>
              </a:rPr>
              <a:t> Q </a:t>
            </a:r>
            <a:r>
              <a:rPr lang="en-US" sz="1800" err="1">
                <a:solidFill>
                  <a:schemeClr val="accent1"/>
                </a:solidFill>
                <a:ea typeface="Roboto Slab"/>
              </a:rPr>
              <a:t>lần</a:t>
            </a:r>
            <a:r>
              <a:rPr lang="en-US" sz="1800">
                <a:solidFill>
                  <a:schemeClr val="accent1"/>
                </a:solidFill>
                <a:ea typeface="Roboto Slab"/>
              </a:rPr>
              <a:t> </a:t>
            </a:r>
            <a:r>
              <a:rPr lang="en-US" sz="1800" err="1">
                <a:solidFill>
                  <a:schemeClr val="accent1"/>
                </a:solidFill>
                <a:ea typeface="Roboto Slab"/>
              </a:rPr>
              <a:t>lượt</a:t>
            </a:r>
            <a:r>
              <a:rPr lang="en-US" sz="1800">
                <a:solidFill>
                  <a:schemeClr val="accent1"/>
                </a:solidFill>
                <a:ea typeface="Roboto Slab"/>
              </a:rPr>
              <a:t>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bậc</a:t>
            </a:r>
            <a:r>
              <a:rPr lang="en-US" sz="1800">
                <a:solidFill>
                  <a:schemeClr val="accent1"/>
                </a:solidFill>
                <a:ea typeface="Roboto Slab"/>
              </a:rPr>
              <a:t> </a:t>
            </a:r>
            <a:r>
              <a:rPr lang="en-US" sz="1800" err="1">
                <a:solidFill>
                  <a:schemeClr val="accent1"/>
                </a:solidFill>
                <a:ea typeface="Roboto Slab"/>
              </a:rPr>
              <a:t>của</a:t>
            </a:r>
            <a:r>
              <a:rPr lang="en-US" sz="1800">
                <a:solidFill>
                  <a:schemeClr val="accent1"/>
                </a:solidFill>
                <a:ea typeface="Roboto Slab"/>
              </a:rPr>
              <a:t> </a:t>
            </a:r>
            <a:r>
              <a:rPr lang="en-US" sz="1800" err="1">
                <a:solidFill>
                  <a:schemeClr val="accent1"/>
                </a:solidFill>
                <a:ea typeface="Roboto Slab"/>
              </a:rPr>
              <a:t>thành</a:t>
            </a:r>
            <a:r>
              <a:rPr lang="en-US" sz="1800">
                <a:solidFill>
                  <a:schemeClr val="accent1"/>
                </a:solidFill>
                <a:ea typeface="Roboto Slab"/>
              </a:rPr>
              <a:t>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AR </a:t>
            </a:r>
            <a:r>
              <a:rPr lang="en-US" sz="1800" err="1">
                <a:solidFill>
                  <a:schemeClr val="accent1"/>
                </a:solidFill>
                <a:ea typeface="Roboto Slab"/>
              </a:rPr>
              <a:t>và</a:t>
            </a:r>
            <a:r>
              <a:rPr lang="en-US" sz="1800">
                <a:solidFill>
                  <a:schemeClr val="accent1"/>
                </a:solidFill>
                <a:ea typeface="Roboto Slab"/>
              </a:rPr>
              <a:t> MA, D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bậc</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s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số</a:t>
            </a:r>
            <a:r>
              <a:rPr lang="en-US" sz="1800">
                <a:solidFill>
                  <a:schemeClr val="accent1"/>
                </a:solidFill>
                <a:ea typeface="Roboto Slab"/>
              </a:rPr>
              <a:t> </a:t>
            </a:r>
            <a:r>
              <a:rPr lang="en-US" sz="1800" err="1">
                <a:solidFill>
                  <a:schemeClr val="accent1"/>
                </a:solidFill>
                <a:ea typeface="Roboto Slab"/>
              </a:rPr>
              <a:t>thời</a:t>
            </a:r>
            <a:r>
              <a:rPr lang="en-US" sz="1800">
                <a:solidFill>
                  <a:schemeClr val="accent1"/>
                </a:solidFill>
                <a:ea typeface="Roboto Slab"/>
              </a:rPr>
              <a:t> </a:t>
            </a:r>
            <a:r>
              <a:rPr lang="en-US" sz="1800" err="1">
                <a:solidFill>
                  <a:schemeClr val="accent1"/>
                </a:solidFill>
                <a:ea typeface="Roboto Slab"/>
              </a:rPr>
              <a:t>đoạn</a:t>
            </a:r>
            <a:r>
              <a:rPr lang="en-US" sz="1800">
                <a:solidFill>
                  <a:schemeClr val="accent1"/>
                </a:solidFill>
                <a:ea typeface="Roboto Slab"/>
              </a:rPr>
              <a:t> </a:t>
            </a:r>
            <a:r>
              <a:rPr lang="en-US" sz="1800" err="1">
                <a:solidFill>
                  <a:schemeClr val="accent1"/>
                </a:solidFill>
                <a:ea typeface="Roboto Slab"/>
              </a:rPr>
              <a:t>trong</a:t>
            </a:r>
            <a:r>
              <a:rPr lang="en-US" sz="1800">
                <a:solidFill>
                  <a:schemeClr val="accent1"/>
                </a:solidFill>
                <a:ea typeface="Roboto Slab"/>
              </a:rPr>
              <a:t> </a:t>
            </a:r>
            <a:r>
              <a:rPr lang="en-US" sz="1800" err="1">
                <a:solidFill>
                  <a:schemeClr val="accent1"/>
                </a:solidFill>
                <a:ea typeface="Roboto Slab"/>
              </a:rPr>
              <a:t>một</a:t>
            </a:r>
            <a:r>
              <a:rPr lang="en-US" sz="1800">
                <a:solidFill>
                  <a:schemeClr val="accent1"/>
                </a:solidFill>
                <a:ea typeface="Roboto Slab"/>
              </a:rPr>
              <a:t> </a:t>
            </a:r>
            <a:r>
              <a:rPr lang="en-US" sz="1800" err="1">
                <a:solidFill>
                  <a:schemeClr val="accent1"/>
                </a:solidFill>
                <a:ea typeface="Roboto Slab"/>
              </a:rPr>
              <a:t>vòng</a:t>
            </a:r>
            <a:r>
              <a:rPr lang="en-US" sz="1800">
                <a:solidFill>
                  <a:schemeClr val="accent1"/>
                </a:solidFill>
                <a:ea typeface="Roboto Slab"/>
              </a:rPr>
              <a:t> chu </a:t>
            </a:r>
            <a:r>
              <a:rPr lang="en-US" sz="1800" err="1">
                <a:solidFill>
                  <a:schemeClr val="accent1"/>
                </a:solidFill>
                <a:ea typeface="Roboto Slab"/>
              </a:rPr>
              <a:t>kỳ</a:t>
            </a:r>
            <a:endParaRPr lang="en-US" sz="1800" b="1">
              <a:solidFill>
                <a:schemeClr val="accent1"/>
              </a:solidFill>
              <a:ea typeface="Roboto Slab"/>
              <a:cs typeface="Roboto Slab" pitchFamily="2" charset="0"/>
            </a:endParaRPr>
          </a:p>
          <a:p>
            <a:pPr marL="285750" indent="-285750" algn="just">
              <a:buFont typeface="Calibri"/>
              <a:buChar char="-"/>
            </a:pPr>
            <a:r>
              <a:rPr lang="en-US" sz="1800">
                <a:solidFill>
                  <a:schemeClr val="accent1"/>
                </a:solidFill>
                <a:ea typeface="Roboto Slab"/>
              </a:rPr>
              <a:t>Chia </a:t>
            </a:r>
            <a:r>
              <a:rPr lang="en-US" sz="1800" err="1">
                <a:solidFill>
                  <a:schemeClr val="accent1"/>
                </a:solidFill>
                <a:ea typeface="Roboto Slab"/>
              </a:rPr>
              <a:t>tập</a:t>
            </a:r>
            <a:r>
              <a:rPr lang="en-US" sz="1800">
                <a:solidFill>
                  <a:schemeClr val="accent1"/>
                </a:solidFill>
                <a:ea typeface="Roboto Slab"/>
              </a:rPr>
              <a:t> </a:t>
            </a:r>
            <a:r>
              <a:rPr lang="en-US" sz="1800" err="1">
                <a:solidFill>
                  <a:schemeClr val="accent1"/>
                </a:solidFill>
                <a:ea typeface="Roboto Slab"/>
              </a:rPr>
              <a:t>dữ</a:t>
            </a:r>
            <a:r>
              <a:rPr lang="en-US" sz="1800">
                <a:solidFill>
                  <a:schemeClr val="accent1"/>
                </a:solidFill>
                <a:ea typeface="Roboto Slab"/>
              </a:rPr>
              <a:t> </a:t>
            </a:r>
            <a:r>
              <a:rPr lang="en-US" sz="1800" err="1">
                <a:solidFill>
                  <a:schemeClr val="accent1"/>
                </a:solidFill>
                <a:ea typeface="Roboto Slab"/>
              </a:rPr>
              <a:t>liệu</a:t>
            </a:r>
            <a:endParaRPr lang="en-US" err="1">
              <a:solidFill>
                <a:schemeClr val="accent1"/>
              </a:solidFill>
              <a:ea typeface="Roboto Slab"/>
            </a:endParaRPr>
          </a:p>
          <a:p>
            <a:pPr marL="742950" lvl="1" indent="-285750" algn="just">
              <a:buFont typeface="Courier New"/>
              <a:buChar char="o"/>
            </a:pPr>
            <a:r>
              <a:rPr lang="en-US" sz="1800" err="1">
                <a:solidFill>
                  <a:schemeClr val="accent1"/>
                </a:solidFill>
                <a:ea typeface="Roboto Slab"/>
              </a:rPr>
              <a:t>store_train_df</a:t>
            </a:r>
            <a:r>
              <a:rPr lang="en-US" sz="1800">
                <a:solidFill>
                  <a:schemeClr val="accent1"/>
                </a:solidFill>
                <a:ea typeface="Roboto Slab"/>
              </a:rPr>
              <a:t> = </a:t>
            </a:r>
            <a:r>
              <a:rPr lang="en-US" sz="1800" err="1">
                <a:solidFill>
                  <a:schemeClr val="accent1"/>
                </a:solidFill>
                <a:ea typeface="Roboto Slab"/>
              </a:rPr>
              <a:t>store_df</a:t>
            </a:r>
            <a:r>
              <a:rPr lang="en-US" sz="1800">
                <a:solidFill>
                  <a:schemeClr val="accent1"/>
                </a:solidFill>
                <a:ea typeface="Roboto Slab"/>
              </a:rPr>
              <a:t>[</a:t>
            </a:r>
            <a:r>
              <a:rPr lang="en-US" sz="1800" err="1">
                <a:solidFill>
                  <a:schemeClr val="accent1"/>
                </a:solidFill>
                <a:ea typeface="Roboto Slab"/>
              </a:rPr>
              <a:t>store_df</a:t>
            </a:r>
            <a:r>
              <a:rPr lang="en-US" sz="1800">
                <a:solidFill>
                  <a:schemeClr val="accent1"/>
                </a:solidFill>
                <a:ea typeface="Roboto Slab"/>
              </a:rPr>
              <a:t>['date'] &lt; '2016-02-24']</a:t>
            </a:r>
            <a:endParaRPr lang="en-US">
              <a:solidFill>
                <a:schemeClr val="accent1"/>
              </a:solidFill>
              <a:ea typeface="Roboto Slab"/>
            </a:endParaRPr>
          </a:p>
          <a:p>
            <a:pPr marL="742950" lvl="1" indent="-285750" algn="just">
              <a:buFont typeface="Courier New"/>
              <a:buChar char="o"/>
            </a:pPr>
            <a:r>
              <a:rPr lang="en-US" sz="1800" err="1">
                <a:solidFill>
                  <a:schemeClr val="accent1"/>
                </a:solidFill>
                <a:ea typeface="Roboto Slab"/>
              </a:rPr>
              <a:t>store_val_df</a:t>
            </a:r>
            <a:r>
              <a:rPr lang="en-US" sz="1800">
                <a:solidFill>
                  <a:schemeClr val="accent1"/>
                </a:solidFill>
                <a:ea typeface="Roboto Slab"/>
              </a:rPr>
              <a:t> = </a:t>
            </a:r>
            <a:r>
              <a:rPr lang="en-US" sz="1800" err="1">
                <a:solidFill>
                  <a:schemeClr val="accent1"/>
                </a:solidFill>
                <a:ea typeface="Roboto Slab"/>
              </a:rPr>
              <a:t>store_df</a:t>
            </a:r>
            <a:r>
              <a:rPr lang="en-US" sz="1800">
                <a:solidFill>
                  <a:schemeClr val="accent1"/>
                </a:solidFill>
                <a:ea typeface="Roboto Slab"/>
              </a:rPr>
              <a:t>[(</a:t>
            </a:r>
            <a:r>
              <a:rPr lang="en-US" sz="1800" err="1">
                <a:solidFill>
                  <a:schemeClr val="accent1"/>
                </a:solidFill>
                <a:ea typeface="Roboto Slab"/>
              </a:rPr>
              <a:t>store_df</a:t>
            </a:r>
            <a:r>
              <a:rPr lang="en-US" sz="1800">
                <a:solidFill>
                  <a:schemeClr val="accent1"/>
                </a:solidFill>
                <a:ea typeface="Roboto Slab"/>
              </a:rPr>
              <a:t>['date'] &gt;= '2016-02-24') &amp; (</a:t>
            </a:r>
            <a:r>
              <a:rPr lang="en-US" sz="1800" err="1">
                <a:solidFill>
                  <a:schemeClr val="accent1"/>
                </a:solidFill>
                <a:ea typeface="Roboto Slab"/>
              </a:rPr>
              <a:t>store_df</a:t>
            </a:r>
            <a:r>
              <a:rPr lang="en-US" sz="1800">
                <a:solidFill>
                  <a:schemeClr val="accent1"/>
                </a:solidFill>
                <a:ea typeface="Roboto Slab"/>
              </a:rPr>
              <a:t>['date'] &lt; '2016-03-24')]</a:t>
            </a:r>
            <a:endParaRPr lang="en-US">
              <a:solidFill>
                <a:schemeClr val="accent1"/>
              </a:solidFill>
              <a:ea typeface="Roboto Slab"/>
            </a:endParaRPr>
          </a:p>
          <a:p>
            <a:pPr marL="742950" lvl="1" indent="-285750" algn="just">
              <a:buFont typeface="Courier New"/>
              <a:buChar char="o"/>
            </a:pPr>
            <a:r>
              <a:rPr lang="en-US" sz="1800" err="1">
                <a:solidFill>
                  <a:schemeClr val="accent1"/>
                </a:solidFill>
                <a:ea typeface="Roboto Slab"/>
              </a:rPr>
              <a:t>store_test</a:t>
            </a:r>
            <a:r>
              <a:rPr lang="en-US" sz="1800">
                <a:solidFill>
                  <a:schemeClr val="accent1"/>
                </a:solidFill>
                <a:ea typeface="Roboto Slab"/>
              </a:rPr>
              <a:t>_= </a:t>
            </a:r>
            <a:r>
              <a:rPr lang="en-US" sz="1800" err="1">
                <a:solidFill>
                  <a:schemeClr val="accent1"/>
                </a:solidFill>
                <a:ea typeface="Roboto Slab"/>
              </a:rPr>
              <a:t>store_df</a:t>
            </a:r>
            <a:r>
              <a:rPr lang="en-US" sz="1800">
                <a:solidFill>
                  <a:schemeClr val="accent1"/>
                </a:solidFill>
                <a:ea typeface="Roboto Slab"/>
              </a:rPr>
              <a:t>[</a:t>
            </a:r>
            <a:r>
              <a:rPr lang="en-US" sz="1800" err="1">
                <a:solidFill>
                  <a:schemeClr val="accent1"/>
                </a:solidFill>
                <a:ea typeface="Roboto Slab"/>
              </a:rPr>
              <a:t>store_df</a:t>
            </a:r>
            <a:r>
              <a:rPr lang="en-US" sz="1800">
                <a:solidFill>
                  <a:schemeClr val="accent1"/>
                </a:solidFill>
                <a:ea typeface="Roboto Slab"/>
              </a:rPr>
              <a:t>['date'] &gt;= '2015-03-24']</a:t>
            </a:r>
            <a:endParaRPr lang="en-US">
              <a:solidFill>
                <a:schemeClr val="accent1"/>
              </a:solidFill>
            </a:endParaRPr>
          </a:p>
          <a:p>
            <a:pPr marL="342900" indent="-342900" algn="just">
              <a:buFont typeface="Calibri" pitchFamily="2" charset="0"/>
              <a:buChar char="-"/>
            </a:pPr>
            <a:endParaRPr lang="en-US" sz="1800">
              <a:solidFill>
                <a:schemeClr val="accent1"/>
              </a:solidFill>
              <a:ea typeface="Roboto Slab" pitchFamily="2" charset="0"/>
            </a:endParaRPr>
          </a:p>
          <a:p>
            <a:pPr algn="just"/>
            <a:endParaRPr lang="en-US" sz="2000" b="1">
              <a:solidFill>
                <a:schemeClr val="accent1"/>
              </a:solidFill>
              <a:latin typeface="Roboto Slab" pitchFamily="2" charset="0"/>
              <a:ea typeface="Roboto Slab" pitchFamily="2" charset="0"/>
              <a:cs typeface="Roboto Slab" pitchFamily="2" charset="0"/>
            </a:endParaRPr>
          </a:p>
        </p:txBody>
      </p:sp>
      <p:sp>
        <p:nvSpPr>
          <p:cNvPr id="3" name="Google Shape;90;p14">
            <a:extLst>
              <a:ext uri="{FF2B5EF4-FFF2-40B4-BE49-F238E27FC236}">
                <a16:creationId xmlns:a16="http://schemas.microsoft.com/office/drawing/2014/main" id="{8677596A-CBB0-7E56-195E-71B0B67659F8}"/>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2.1.3. Lựa chọn mô hình</a:t>
            </a:r>
            <a:endParaRPr lang="en-GB" sz="2400" b="1" err="1"/>
          </a:p>
        </p:txBody>
      </p:sp>
    </p:spTree>
    <p:extLst>
      <p:ext uri="{BB962C8B-B14F-4D97-AF65-F5344CB8AC3E}">
        <p14:creationId xmlns:p14="http://schemas.microsoft.com/office/powerpoint/2010/main" val="230131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3A328974-3C57-3167-EC8A-E54B2FD98DEB}"/>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FDF3B4A3-2CCB-BD6E-8FA0-311D6141B721}"/>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sp>
        <p:nvSpPr>
          <p:cNvPr id="4" name="TextBox 3">
            <a:extLst>
              <a:ext uri="{FF2B5EF4-FFF2-40B4-BE49-F238E27FC236}">
                <a16:creationId xmlns:a16="http://schemas.microsoft.com/office/drawing/2014/main" id="{9778FB7E-8C25-6008-0536-1CA1356AFC30}"/>
              </a:ext>
            </a:extLst>
          </p:cNvPr>
          <p:cNvSpPr txBox="1"/>
          <p:nvPr/>
        </p:nvSpPr>
        <p:spPr>
          <a:xfrm>
            <a:off x="324658" y="473073"/>
            <a:ext cx="8634417" cy="1231106"/>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Kết</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quả</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mô</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hình</a:t>
            </a:r>
            <a:r>
              <a:rPr lang="en-US" sz="1800" b="1">
                <a:solidFill>
                  <a:srgbClr val="FF0000"/>
                </a:solidFill>
                <a:latin typeface="+mj-lt"/>
                <a:ea typeface="Roboto Slab"/>
                <a:cs typeface="Roboto Slab"/>
              </a:rPr>
              <a:t> </a:t>
            </a:r>
          </a:p>
          <a:p>
            <a:pPr algn="just"/>
            <a:endParaRPr lang="en-US" sz="1800" b="1">
              <a:solidFill>
                <a:srgbClr val="FF0000"/>
              </a:solidFill>
              <a:ea typeface="Roboto Slab"/>
              <a:cs typeface="Roboto Slab"/>
            </a:endParaRPr>
          </a:p>
          <a:p>
            <a:pPr marL="342900" indent="-342900" algn="just">
              <a:buFont typeface="Calibri" pitchFamily="2" charset="0"/>
              <a:buChar char="-"/>
            </a:pPr>
            <a:endParaRPr lang="en-US" sz="1800">
              <a:solidFill>
                <a:schemeClr val="accent1"/>
              </a:solidFill>
              <a:ea typeface="Roboto Slab" pitchFamily="2" charset="0"/>
            </a:endParaRPr>
          </a:p>
          <a:p>
            <a:pPr algn="just"/>
            <a:endParaRPr lang="en-US" sz="2000" b="1">
              <a:solidFill>
                <a:schemeClr val="accent1"/>
              </a:solidFill>
              <a:latin typeface="Roboto Slab" pitchFamily="2" charset="0"/>
              <a:ea typeface="Roboto Slab" pitchFamily="2" charset="0"/>
              <a:cs typeface="Roboto Slab" pitchFamily="2" charset="0"/>
            </a:endParaRPr>
          </a:p>
        </p:txBody>
      </p:sp>
      <p:pic>
        <p:nvPicPr>
          <p:cNvPr id="3" name="Hình ảnh 2" descr="Ảnh có chứa văn bản, hàng, Sơ đồ, biểu đồ&#10;&#10;Nội dung do AI tạo có thể không chính xác.">
            <a:extLst>
              <a:ext uri="{FF2B5EF4-FFF2-40B4-BE49-F238E27FC236}">
                <a16:creationId xmlns:a16="http://schemas.microsoft.com/office/drawing/2014/main" id="{0B9D0A9A-2E4D-D0B9-5E92-4E0470EA72A7}"/>
              </a:ext>
            </a:extLst>
          </p:cNvPr>
          <p:cNvPicPr>
            <a:picLocks noChangeAspect="1"/>
          </p:cNvPicPr>
          <p:nvPr/>
        </p:nvPicPr>
        <p:blipFill>
          <a:blip r:embed="rId3"/>
          <a:stretch>
            <a:fillRect/>
          </a:stretch>
        </p:blipFill>
        <p:spPr>
          <a:xfrm>
            <a:off x="401053" y="940313"/>
            <a:ext cx="7429500" cy="4004823"/>
          </a:xfrm>
          <a:prstGeom prst="rect">
            <a:avLst/>
          </a:prstGeom>
        </p:spPr>
      </p:pic>
      <p:sp>
        <p:nvSpPr>
          <p:cNvPr id="5" name="Google Shape;90;p14">
            <a:extLst>
              <a:ext uri="{FF2B5EF4-FFF2-40B4-BE49-F238E27FC236}">
                <a16:creationId xmlns:a16="http://schemas.microsoft.com/office/drawing/2014/main" id="{5F80DA57-4D96-4483-41D5-86CE87B1A3BC}"/>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2.1.3. Lựa chọn mô hình</a:t>
            </a:r>
            <a:endParaRPr lang="en-GB" sz="2400" b="1" err="1"/>
          </a:p>
        </p:txBody>
      </p:sp>
    </p:spTree>
    <p:extLst>
      <p:ext uri="{BB962C8B-B14F-4D97-AF65-F5344CB8AC3E}">
        <p14:creationId xmlns:p14="http://schemas.microsoft.com/office/powerpoint/2010/main" val="35001217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C33440B1-2DF1-F489-FA45-83AF72A68F4A}"/>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469C1A54-E54F-E5FC-0DDD-0BD03634D68F}"/>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
        <p:nvSpPr>
          <p:cNvPr id="5" name="Google Shape;90;p14">
            <a:extLst>
              <a:ext uri="{FF2B5EF4-FFF2-40B4-BE49-F238E27FC236}">
                <a16:creationId xmlns:a16="http://schemas.microsoft.com/office/drawing/2014/main" id="{0E1BF62F-F77C-FDA1-4682-370B097FA0C8}"/>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t>MỤC LỤC</a:t>
            </a:r>
            <a:endParaRPr lang="en-GB" sz="3000" b="1"/>
          </a:p>
        </p:txBody>
      </p:sp>
      <p:sp>
        <p:nvSpPr>
          <p:cNvPr id="7" name="Google Shape;80;p13">
            <a:extLst>
              <a:ext uri="{FF2B5EF4-FFF2-40B4-BE49-F238E27FC236}">
                <a16:creationId xmlns:a16="http://schemas.microsoft.com/office/drawing/2014/main" id="{858FCCC4-C9FA-E4CC-A696-8C5FD58E0DAD}"/>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a:ea typeface="Roboto Slab"/>
                <a:cs typeface="Roboto Slab"/>
                <a:sym typeface="Source Sans Pro"/>
              </a:rPr>
              <a:t>2.2. ARIMAX / SARIMAX </a:t>
            </a:r>
            <a:endParaRPr lang="en-GB" sz="2400" b="1">
              <a:solidFill>
                <a:srgbClr val="1155CC"/>
              </a:solidFill>
              <a:latin typeface="Roboto Slab" panose="020F0502020204030204" pitchFamily="2" charset="0"/>
              <a:ea typeface="Roboto Slab" panose="020F0502020204030204" pitchFamily="2" charset="0"/>
              <a:cs typeface="Roboto Slab" panose="020F0502020204030204" pitchFamily="2" charset="0"/>
            </a:endParaRPr>
          </a:p>
        </p:txBody>
      </p:sp>
      <p:sp>
        <p:nvSpPr>
          <p:cNvPr id="8" name="Google Shape;80;p13">
            <a:extLst>
              <a:ext uri="{FF2B5EF4-FFF2-40B4-BE49-F238E27FC236}">
                <a16:creationId xmlns:a16="http://schemas.microsoft.com/office/drawing/2014/main" id="{09C78B5C-D9C6-F03A-521D-EE8F6195C62E}"/>
              </a:ext>
            </a:extLst>
          </p:cNvPr>
          <p:cNvSpPr txBox="1"/>
          <p:nvPr/>
        </p:nvSpPr>
        <p:spPr>
          <a:xfrm>
            <a:off x="877637" y="1405051"/>
            <a:ext cx="8019600" cy="2936492"/>
          </a:xfrm>
          <a:prstGeom prst="rect">
            <a:avLst/>
          </a:prstGeom>
          <a:noFill/>
          <a:ln>
            <a:noFill/>
          </a:ln>
        </p:spPr>
        <p:txBody>
          <a:bodyPr spcFirstLastPara="1" wrap="square" lIns="91425" tIns="0" rIns="91425" bIns="91425" anchor="t" anchorCtr="0">
            <a:noAutofit/>
          </a:bodyPr>
          <a:lstStyle/>
          <a:p>
            <a:pPr marL="76200">
              <a:lnSpc>
                <a:spcPct val="150000"/>
              </a:lnSpc>
              <a:buClr>
                <a:srgbClr val="1155CC"/>
              </a:buClr>
              <a:buSzPts val="2400"/>
            </a:pPr>
            <a:r>
              <a:rPr lang="en-GB" sz="2000" b="1">
                <a:solidFill>
                  <a:srgbClr val="1155CC"/>
                </a:solidFill>
                <a:latin typeface="+mj-lt"/>
                <a:ea typeface="Roboto Slab"/>
                <a:cs typeface="Roboto Slab"/>
                <a:sym typeface="Source Sans Pro"/>
              </a:rPr>
              <a:t>2.2.1. Lý </a:t>
            </a:r>
            <a:r>
              <a:rPr lang="en-GB" sz="2000" b="1" err="1">
                <a:solidFill>
                  <a:srgbClr val="1155CC"/>
                </a:solidFill>
                <a:latin typeface="+mj-lt"/>
                <a:ea typeface="Roboto Slab"/>
                <a:cs typeface="Roboto Slab"/>
                <a:sym typeface="Source Sans Pro"/>
              </a:rPr>
              <a:t>thuyết</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mô</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hình</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2.2.2. </a:t>
            </a:r>
            <a:r>
              <a:rPr lang="en-GB" sz="2000" b="1" err="1">
                <a:solidFill>
                  <a:srgbClr val="1155CC"/>
                </a:solidFill>
                <a:latin typeface="+mj-lt"/>
                <a:ea typeface="Roboto Slab"/>
                <a:cs typeface="Roboto Slab"/>
                <a:sym typeface="Source Sans Pro"/>
              </a:rPr>
              <a:t>Phân</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tích</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dữ</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liệu</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2.2.3. </a:t>
            </a:r>
            <a:r>
              <a:rPr lang="en-GB" sz="2000" b="1" err="1">
                <a:solidFill>
                  <a:srgbClr val="1155CC"/>
                </a:solidFill>
                <a:latin typeface="+mj-lt"/>
                <a:ea typeface="Roboto Slab"/>
                <a:sym typeface="Source Sans Pro"/>
              </a:rPr>
              <a:t>Lựa</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chọn</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mô</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hình</a:t>
            </a:r>
            <a:endParaRPr lang="en-GB" sz="2000" b="1" err="1">
              <a:solidFill>
                <a:srgbClr val="1155CC"/>
              </a:solidFill>
              <a:latin typeface="+mj-lt"/>
              <a:ea typeface="Roboto Slab" panose="020F0502020204030204" pitchFamily="2" charset="0"/>
              <a:cs typeface="Roboto Slab" panose="020F0502020204030204" pitchFamily="2" charset="0"/>
              <a:sym typeface="Source Sans Pro"/>
            </a:endParaRPr>
          </a:p>
        </p:txBody>
      </p:sp>
    </p:spTree>
    <p:extLst>
      <p:ext uri="{BB962C8B-B14F-4D97-AF65-F5344CB8AC3E}">
        <p14:creationId xmlns:p14="http://schemas.microsoft.com/office/powerpoint/2010/main" val="3194589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81" name="Google Shape;81;p1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Roboto Slab" pitchFamily="2" charset="0"/>
                <a:ea typeface="Roboto Slab" pitchFamily="2" charset="0"/>
                <a:cs typeface="Roboto Slab" pitchFamily="2" charset="0"/>
              </a:rPr>
              <a:t>2</a:t>
            </a:fld>
            <a:endParaRPr>
              <a:latin typeface="Roboto Slab" pitchFamily="2" charset="0"/>
              <a:ea typeface="Roboto Slab" pitchFamily="2" charset="0"/>
              <a:cs typeface="Roboto Slab" pitchFamily="2" charset="0"/>
            </a:endParaRPr>
          </a:p>
        </p:txBody>
      </p:sp>
      <p:sp>
        <p:nvSpPr>
          <p:cNvPr id="4" name="Google Shape;90;p14">
            <a:extLst>
              <a:ext uri="{FF2B5EF4-FFF2-40B4-BE49-F238E27FC236}">
                <a16:creationId xmlns:a16="http://schemas.microsoft.com/office/drawing/2014/main" id="{3D6E92CA-8D4C-C12E-605E-21E1C03D03B1}"/>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latin typeface="Roboto Slab" pitchFamily="2" charset="0"/>
                <a:ea typeface="Roboto Slab" pitchFamily="2" charset="0"/>
                <a:cs typeface="Roboto Slab" pitchFamily="2" charset="0"/>
              </a:rPr>
              <a:t>MỤC LỤC</a:t>
            </a:r>
            <a:endParaRPr lang="en-GB" sz="3000" b="1">
              <a:latin typeface="Roboto Slab" pitchFamily="2" charset="0"/>
              <a:ea typeface="Roboto Slab" pitchFamily="2" charset="0"/>
              <a:cs typeface="Roboto Slab" pitchFamily="2" charset="0"/>
            </a:endParaRPr>
          </a:p>
        </p:txBody>
      </p:sp>
      <p:sp>
        <p:nvSpPr>
          <p:cNvPr id="9" name="Google Shape;80;p13">
            <a:extLst>
              <a:ext uri="{FF2B5EF4-FFF2-40B4-BE49-F238E27FC236}">
                <a16:creationId xmlns:a16="http://schemas.microsoft.com/office/drawing/2014/main" id="{76E6A5C3-DBF9-C9DC-7EA6-1528C1675E99}"/>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1. Giới thiệu</a:t>
            </a:r>
          </a:p>
        </p:txBody>
      </p:sp>
      <p:sp>
        <p:nvSpPr>
          <p:cNvPr id="10" name="Google Shape;80;p13">
            <a:extLst>
              <a:ext uri="{FF2B5EF4-FFF2-40B4-BE49-F238E27FC236}">
                <a16:creationId xmlns:a16="http://schemas.microsoft.com/office/drawing/2014/main" id="{8EDA1A98-BE23-C260-589E-6DE08E0A3C5F}"/>
              </a:ext>
            </a:extLst>
          </p:cNvPr>
          <p:cNvSpPr txBox="1"/>
          <p:nvPr/>
        </p:nvSpPr>
        <p:spPr>
          <a:xfrm>
            <a:off x="531950" y="1476183"/>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2. Các mô hình</a:t>
            </a:r>
            <a:endParaRPr lang="en-GB" sz="2400" b="1">
              <a:solidFill>
                <a:srgbClr val="1155CC"/>
              </a:solidFill>
              <a:latin typeface="Roboto Slab" pitchFamily="2" charset="0"/>
              <a:ea typeface="Roboto Slab" pitchFamily="2" charset="0"/>
              <a:cs typeface="Roboto Slab" pitchFamily="2" charset="0"/>
            </a:endParaRPr>
          </a:p>
        </p:txBody>
      </p:sp>
      <p:sp>
        <p:nvSpPr>
          <p:cNvPr id="11" name="Google Shape;80;p13">
            <a:extLst>
              <a:ext uri="{FF2B5EF4-FFF2-40B4-BE49-F238E27FC236}">
                <a16:creationId xmlns:a16="http://schemas.microsoft.com/office/drawing/2014/main" id="{50B2770C-4827-CE60-ED53-DBD990D0C9E0}"/>
              </a:ext>
            </a:extLst>
          </p:cNvPr>
          <p:cNvSpPr txBox="1"/>
          <p:nvPr/>
        </p:nvSpPr>
        <p:spPr>
          <a:xfrm>
            <a:off x="531950" y="2117991"/>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3. Đánh giá mô hình</a:t>
            </a:r>
            <a:endParaRPr lang="en-GB" sz="2400" b="1" err="1">
              <a:solidFill>
                <a:srgbClr val="1155CC"/>
              </a:solidFill>
              <a:latin typeface="Roboto Slab" pitchFamily="2" charset="0"/>
              <a:ea typeface="Roboto Slab" pitchFamily="2" charset="0"/>
              <a:cs typeface="Roboto Slab" pitchFamily="2" charset="0"/>
              <a:sym typeface="Source Sans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E9691540-3814-4459-1A1F-5BCD55CF5A66}"/>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EE3BF2C2-C939-1FB3-FDB4-236DF4F5EE20}"/>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
        <p:nvSpPr>
          <p:cNvPr id="10" name="TextBox 9">
            <a:extLst>
              <a:ext uri="{FF2B5EF4-FFF2-40B4-BE49-F238E27FC236}">
                <a16:creationId xmlns:a16="http://schemas.microsoft.com/office/drawing/2014/main" id="{7B25DDD0-DFDB-78EF-E940-7D323388936F}"/>
              </a:ext>
            </a:extLst>
          </p:cNvPr>
          <p:cNvSpPr txBox="1"/>
          <p:nvPr/>
        </p:nvSpPr>
        <p:spPr>
          <a:xfrm>
            <a:off x="298681" y="612038"/>
            <a:ext cx="8647405" cy="4247317"/>
          </a:xfrm>
          <a:prstGeom prst="rect">
            <a:avLst/>
          </a:prstGeom>
          <a:solidFill>
            <a:schemeClr val="bg1"/>
          </a:solidFill>
        </p:spPr>
        <p:txBody>
          <a:bodyPr wrap="square" lIns="91440" tIns="45720" rIns="91440" bIns="45720" rtlCol="0" anchor="t">
            <a:spAutoFit/>
          </a:bodyPr>
          <a:lstStyle/>
          <a:p>
            <a:pPr algn="just"/>
            <a:r>
              <a:rPr lang="en-US" sz="1800" b="1">
                <a:solidFill>
                  <a:srgbClr val="FF0000"/>
                </a:solidFill>
                <a:ea typeface="Roboto Slab"/>
              </a:rPr>
              <a:t>ARIMAX</a:t>
            </a:r>
          </a:p>
          <a:p>
            <a:pPr marL="285750" indent="-285750" algn="just">
              <a:buFont typeface="Calibri"/>
              <a:buChar char="-"/>
            </a:pPr>
            <a:r>
              <a:rPr lang="en-US" sz="1800">
                <a:solidFill>
                  <a:schemeClr val="accent1"/>
                </a:solidFill>
                <a:ea typeface="Roboto Slab"/>
              </a:rPr>
              <a:t>Mô </a:t>
            </a:r>
            <a:r>
              <a:rPr lang="en-US" sz="1800" err="1">
                <a:solidFill>
                  <a:schemeClr val="accent1"/>
                </a:solidFill>
                <a:ea typeface="Roboto Slab"/>
              </a:rPr>
              <a:t>hình</a:t>
            </a:r>
            <a:r>
              <a:rPr lang="en-US" sz="1800">
                <a:solidFill>
                  <a:schemeClr val="accent1"/>
                </a:solidFill>
                <a:ea typeface="Roboto Slab"/>
              </a:rPr>
              <a:t> ARIMAX </a:t>
            </a:r>
            <a:r>
              <a:rPr lang="en-US" sz="1800" err="1">
                <a:solidFill>
                  <a:schemeClr val="accent1"/>
                </a:solidFill>
                <a:ea typeface="Roboto Slab"/>
              </a:rPr>
              <a:t>mở</a:t>
            </a:r>
            <a:r>
              <a:rPr lang="en-US" sz="1800">
                <a:solidFill>
                  <a:schemeClr val="accent1"/>
                </a:solidFill>
                <a:ea typeface="Roboto Slab"/>
              </a:rPr>
              <a:t> </a:t>
            </a:r>
            <a:r>
              <a:rPr lang="en-US" sz="1800" err="1">
                <a:solidFill>
                  <a:schemeClr val="accent1"/>
                </a:solidFill>
                <a:ea typeface="Roboto Slab"/>
              </a:rPr>
              <a:t>rộng</a:t>
            </a:r>
            <a:r>
              <a:rPr lang="en-US" sz="1800">
                <a:solidFill>
                  <a:schemeClr val="accent1"/>
                </a:solidFill>
                <a:ea typeface="Roboto Slab"/>
              </a:rPr>
              <a:t> </a:t>
            </a:r>
            <a:r>
              <a:rPr lang="en-US" sz="1800" err="1">
                <a:solidFill>
                  <a:schemeClr val="accent1"/>
                </a:solidFill>
                <a:ea typeface="Roboto Slab"/>
              </a:rPr>
              <a:t>khung</a:t>
            </a:r>
            <a:r>
              <a:rPr lang="en-US" sz="1800">
                <a:solidFill>
                  <a:schemeClr val="accent1"/>
                </a:solidFill>
                <a:ea typeface="Roboto Slab"/>
              </a:rPr>
              <a:t> </a:t>
            </a:r>
            <a:r>
              <a:rPr lang="en-US" sz="1800" err="1">
                <a:solidFill>
                  <a:schemeClr val="accent1"/>
                </a:solidFill>
                <a:ea typeface="Roboto Slab"/>
              </a:rPr>
              <a:t>lý</a:t>
            </a:r>
            <a:r>
              <a:rPr lang="en-US" sz="1800">
                <a:solidFill>
                  <a:schemeClr val="accent1"/>
                </a:solidFill>
                <a:ea typeface="Roboto Slab"/>
              </a:rPr>
              <a:t> </a:t>
            </a:r>
            <a:r>
              <a:rPr lang="en-US" sz="1800" err="1">
                <a:solidFill>
                  <a:schemeClr val="accent1"/>
                </a:solidFill>
                <a:ea typeface="Roboto Slab"/>
              </a:rPr>
              <a:t>thuyết</a:t>
            </a:r>
            <a:r>
              <a:rPr lang="en-US" sz="1800">
                <a:solidFill>
                  <a:schemeClr val="accent1"/>
                </a:solidFill>
                <a:ea typeface="Roboto Slab"/>
              </a:rPr>
              <a:t> </a:t>
            </a:r>
            <a:r>
              <a:rPr lang="en-US" sz="1800" err="1">
                <a:solidFill>
                  <a:schemeClr val="accent1"/>
                </a:solidFill>
                <a:ea typeface="Roboto Slab"/>
              </a:rPr>
              <a:t>của</a:t>
            </a:r>
            <a:r>
              <a:rPr lang="en-US" sz="1800">
                <a:solidFill>
                  <a:schemeClr val="accent1"/>
                </a:solidFill>
                <a:ea typeface="Roboto Slab"/>
              </a:rPr>
              <a:t> ARIMA </a:t>
            </a:r>
            <a:r>
              <a:rPr lang="en-US" sz="1800" err="1">
                <a:solidFill>
                  <a:schemeClr val="accent1"/>
                </a:solidFill>
                <a:ea typeface="Roboto Slab"/>
              </a:rPr>
              <a:t>bằng</a:t>
            </a:r>
            <a:r>
              <a:rPr lang="en-US" sz="1800">
                <a:solidFill>
                  <a:schemeClr val="accent1"/>
                </a:solidFill>
                <a:ea typeface="Roboto Slab"/>
              </a:rPr>
              <a:t> </a:t>
            </a:r>
            <a:r>
              <a:rPr lang="en-US" sz="1800" err="1">
                <a:solidFill>
                  <a:schemeClr val="accent1"/>
                </a:solidFill>
                <a:ea typeface="Roboto Slab"/>
              </a:rPr>
              <a:t>cách</a:t>
            </a:r>
            <a:r>
              <a:rPr lang="en-US" sz="1800">
                <a:solidFill>
                  <a:schemeClr val="accent1"/>
                </a:solidFill>
                <a:ea typeface="Roboto Slab"/>
              </a:rPr>
              <a:t> </a:t>
            </a:r>
            <a:r>
              <a:rPr lang="en-US" sz="1800" err="1">
                <a:solidFill>
                  <a:schemeClr val="accent1"/>
                </a:solidFill>
                <a:ea typeface="Roboto Slab"/>
              </a:rPr>
              <a:t>tích</a:t>
            </a:r>
            <a:r>
              <a:rPr lang="en-US" sz="1800">
                <a:solidFill>
                  <a:schemeClr val="accent1"/>
                </a:solidFill>
                <a:ea typeface="Roboto Slab"/>
              </a:rPr>
              <a:t> </a:t>
            </a:r>
            <a:r>
              <a:rPr lang="en-US" sz="1800" err="1">
                <a:solidFill>
                  <a:schemeClr val="accent1"/>
                </a:solidFill>
                <a:ea typeface="Roboto Slab"/>
              </a:rPr>
              <a:t>hợp</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biến</a:t>
            </a:r>
            <a:r>
              <a:rPr lang="en-US" sz="1800">
                <a:solidFill>
                  <a:schemeClr val="accent1"/>
                </a:solidFill>
                <a:ea typeface="Roboto Slab"/>
              </a:rPr>
              <a:t> </a:t>
            </a:r>
            <a:r>
              <a:rPr lang="en-US" sz="1800" err="1">
                <a:solidFill>
                  <a:schemeClr val="accent1"/>
                </a:solidFill>
                <a:ea typeface="Roboto Slab"/>
              </a:rPr>
              <a:t>ngoại</a:t>
            </a:r>
            <a:r>
              <a:rPr lang="en-US" sz="1800">
                <a:solidFill>
                  <a:schemeClr val="accent1"/>
                </a:solidFill>
                <a:ea typeface="Roboto Slab"/>
              </a:rPr>
              <a:t> </a:t>
            </a:r>
            <a:r>
              <a:rPr lang="en-US" sz="1800" err="1">
                <a:solidFill>
                  <a:schemeClr val="accent1"/>
                </a:solidFill>
                <a:ea typeface="Roboto Slab"/>
              </a:rPr>
              <a:t>sinh</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thể</a:t>
            </a:r>
            <a:r>
              <a:rPr lang="en-US" sz="1800">
                <a:solidFill>
                  <a:schemeClr val="accent1"/>
                </a:solidFill>
                <a:ea typeface="Roboto Slab"/>
              </a:rPr>
              <a:t> </a:t>
            </a:r>
            <a:r>
              <a:rPr lang="en-US" sz="1800" err="1">
                <a:solidFill>
                  <a:schemeClr val="accent1"/>
                </a:solidFill>
                <a:ea typeface="Roboto Slab"/>
              </a:rPr>
              <a:t>ảnh</a:t>
            </a:r>
            <a:r>
              <a:rPr lang="en-US" sz="1800">
                <a:solidFill>
                  <a:schemeClr val="accent1"/>
                </a:solidFill>
                <a:ea typeface="Roboto Slab"/>
              </a:rPr>
              <a:t> </a:t>
            </a:r>
            <a:r>
              <a:rPr lang="en-US" sz="1800" err="1">
                <a:solidFill>
                  <a:schemeClr val="accent1"/>
                </a:solidFill>
                <a:ea typeface="Roboto Slab"/>
              </a:rPr>
              <a:t>hưởng</a:t>
            </a:r>
            <a:r>
              <a:rPr lang="en-US" sz="1800">
                <a:solidFill>
                  <a:schemeClr val="accent1"/>
                </a:solidFill>
                <a:ea typeface="Roboto Slab"/>
              </a:rPr>
              <a:t> </a:t>
            </a:r>
            <a:r>
              <a:rPr lang="en-US" sz="1800" err="1">
                <a:solidFill>
                  <a:schemeClr val="accent1"/>
                </a:solidFill>
                <a:ea typeface="Roboto Slab"/>
              </a:rPr>
              <a:t>đến</a:t>
            </a:r>
            <a:r>
              <a:rPr lang="en-US" sz="1800">
                <a:solidFill>
                  <a:schemeClr val="accent1"/>
                </a:solidFill>
                <a:ea typeface="Roboto Slab"/>
              </a:rPr>
              <a:t> </a:t>
            </a: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thời</a:t>
            </a:r>
            <a:r>
              <a:rPr lang="en-US" sz="1800">
                <a:solidFill>
                  <a:schemeClr val="accent1"/>
                </a:solidFill>
                <a:ea typeface="Roboto Slab"/>
              </a:rPr>
              <a:t> </a:t>
            </a:r>
            <a:r>
              <a:rPr lang="en-US" sz="1800" err="1">
                <a:solidFill>
                  <a:schemeClr val="accent1"/>
                </a:solidFill>
                <a:ea typeface="Roboto Slab"/>
              </a:rPr>
              <a:t>gian</a:t>
            </a:r>
            <a:r>
              <a:rPr lang="en-US" sz="1800">
                <a:solidFill>
                  <a:schemeClr val="accent1"/>
                </a:solidFill>
                <a:ea typeface="Roboto Slab"/>
              </a:rPr>
              <a:t> </a:t>
            </a:r>
            <a:r>
              <a:rPr lang="en-US" sz="1800" err="1">
                <a:solidFill>
                  <a:schemeClr val="accent1"/>
                </a:solidFill>
                <a:ea typeface="Roboto Slab"/>
              </a:rPr>
              <a:t>được</a:t>
            </a:r>
            <a:r>
              <a:rPr lang="en-US" sz="1800">
                <a:solidFill>
                  <a:schemeClr val="accent1"/>
                </a:solidFill>
                <a:ea typeface="Roboto Slab"/>
              </a:rPr>
              <a:t> </a:t>
            </a:r>
            <a:r>
              <a:rPr lang="en-US" sz="1800" err="1">
                <a:solidFill>
                  <a:schemeClr val="accent1"/>
                </a:solidFill>
                <a:ea typeface="Roboto Slab"/>
              </a:rPr>
              <a:t>nghiên</a:t>
            </a:r>
            <a:r>
              <a:rPr lang="en-US" sz="1800">
                <a:solidFill>
                  <a:schemeClr val="accent1"/>
                </a:solidFill>
                <a:ea typeface="Roboto Slab"/>
              </a:rPr>
              <a:t> </a:t>
            </a:r>
            <a:r>
              <a:rPr lang="en-US" sz="1800" err="1">
                <a:solidFill>
                  <a:schemeClr val="accent1"/>
                </a:solidFill>
                <a:ea typeface="Roboto Slab"/>
              </a:rPr>
              <a:t>cứu</a:t>
            </a:r>
            <a:r>
              <a:rPr lang="en-US" sz="1800">
                <a:solidFill>
                  <a:schemeClr val="accent1"/>
                </a:solidFill>
                <a:ea typeface="Roboto Slab"/>
              </a:rPr>
              <a:t>.</a:t>
            </a:r>
            <a:endParaRPr lang="en-US">
              <a:solidFill>
                <a:schemeClr val="accent1"/>
              </a:solidFill>
              <a:ea typeface="Roboto Slab"/>
            </a:endParaRPr>
          </a:p>
          <a:p>
            <a:pPr marL="285750" indent="-285750" algn="just">
              <a:buFont typeface="Calibri"/>
              <a:buChar char="-"/>
            </a:pPr>
            <a:r>
              <a:rPr lang="en-US" sz="1800">
                <a:solidFill>
                  <a:schemeClr val="accent1"/>
                </a:solidFill>
                <a:ea typeface="Roboto Slab"/>
              </a:rPr>
              <a:t>Công </a:t>
            </a:r>
            <a:r>
              <a:rPr lang="en-US" sz="1800" err="1">
                <a:solidFill>
                  <a:schemeClr val="accent1"/>
                </a:solidFill>
                <a:ea typeface="Roboto Slab"/>
              </a:rPr>
              <a:t>thức</a:t>
            </a:r>
            <a:r>
              <a:rPr lang="en-US" sz="1800">
                <a:solidFill>
                  <a:schemeClr val="accent1"/>
                </a:solidFill>
                <a:ea typeface="Roboto Slab"/>
              </a:rPr>
              <a:t>: </a:t>
            </a:r>
          </a:p>
          <a:p>
            <a:pPr marL="285750" indent="-285750" algn="just">
              <a:buFont typeface="Calibri"/>
              <a:buChar char="-"/>
            </a:pPr>
            <a:endParaRPr lang="en-US" sz="1800">
              <a:solidFill>
                <a:schemeClr val="accent1"/>
              </a:solidFill>
              <a:ea typeface="Roboto Slab"/>
            </a:endParaRPr>
          </a:p>
          <a:p>
            <a:pPr marL="742950" lvl="1" indent="-285750" algn="just">
              <a:buFont typeface="Arial"/>
              <a:buChar char="•"/>
            </a:pPr>
            <a:r>
              <a:rPr lang="en-US" sz="1800" b="1">
                <a:solidFill>
                  <a:schemeClr val="accent1"/>
                </a:solidFill>
                <a:ea typeface="Roboto Slab"/>
              </a:rPr>
              <a:t>Thành </a:t>
            </a:r>
            <a:r>
              <a:rPr lang="en-US" sz="1800" b="1" err="1">
                <a:solidFill>
                  <a:schemeClr val="accent1"/>
                </a:solidFill>
                <a:ea typeface="Roboto Slab"/>
              </a:rPr>
              <a:t>phần</a:t>
            </a:r>
            <a:r>
              <a:rPr lang="en-US" sz="1800" b="1">
                <a:solidFill>
                  <a:schemeClr val="accent1"/>
                </a:solidFill>
                <a:ea typeface="Roboto Slab"/>
              </a:rPr>
              <a:t> ARIMA:</a:t>
            </a:r>
            <a:endParaRPr lang="en-US" b="1">
              <a:solidFill>
                <a:schemeClr val="accent1"/>
              </a:solidFill>
              <a:ea typeface="Roboto Slab"/>
            </a:endParaRPr>
          </a:p>
          <a:p>
            <a:pPr marL="914400" lvl="3" algn="just">
              <a:buFont typeface="Calibri"/>
              <a:buChar char="-"/>
            </a:pPr>
            <a:r>
              <a:rPr lang="en-US" sz="1800" b="1">
                <a:solidFill>
                  <a:schemeClr val="accent1"/>
                </a:solidFill>
                <a:ea typeface="Roboto Slab"/>
              </a:rPr>
              <a:t> </a:t>
            </a:r>
            <a:r>
              <a:rPr lang="en-US" sz="1800">
                <a:solidFill>
                  <a:schemeClr val="accent1"/>
                </a:solidFill>
                <a:ea typeface="Roboto Slab"/>
              </a:rPr>
              <a:t>AR (</a:t>
            </a:r>
            <a:r>
              <a:rPr lang="en-US" sz="1800" err="1">
                <a:solidFill>
                  <a:schemeClr val="accent1"/>
                </a:solidFill>
                <a:ea typeface="Roboto Slab"/>
              </a:rPr>
              <a:t>AutoRegressive</a:t>
            </a:r>
            <a:r>
              <a:rPr lang="en-US" sz="1800">
                <a:solidFill>
                  <a:schemeClr val="accent1"/>
                </a:solidFill>
                <a:ea typeface="Roboto Slab"/>
              </a:rPr>
              <a:t>): Mô </a:t>
            </a:r>
            <a:r>
              <a:rPr lang="en-US" sz="1800" err="1">
                <a:solidFill>
                  <a:schemeClr val="accent1"/>
                </a:solidFill>
                <a:ea typeface="Roboto Slab"/>
              </a:rPr>
              <a:t>hình</a:t>
            </a:r>
            <a:r>
              <a:rPr lang="en-US" sz="1800">
                <a:solidFill>
                  <a:schemeClr val="accent1"/>
                </a:solidFill>
                <a:ea typeface="Roboto Slab"/>
              </a:rPr>
              <a:t> </a:t>
            </a:r>
            <a:r>
              <a:rPr lang="en-US" sz="1800" err="1">
                <a:solidFill>
                  <a:schemeClr val="accent1"/>
                </a:solidFill>
                <a:ea typeface="Roboto Slab"/>
              </a:rPr>
              <a:t>tự</a:t>
            </a:r>
            <a:r>
              <a:rPr lang="en-US" sz="1800">
                <a:solidFill>
                  <a:schemeClr val="accent1"/>
                </a:solidFill>
                <a:ea typeface="Roboto Slab"/>
              </a:rPr>
              <a:t> </a:t>
            </a:r>
            <a:r>
              <a:rPr lang="en-US" sz="1800" err="1">
                <a:solidFill>
                  <a:schemeClr val="accent1"/>
                </a:solidFill>
                <a:ea typeface="Roboto Slab"/>
              </a:rPr>
              <a:t>hồi</a:t>
            </a:r>
            <a:r>
              <a:rPr lang="en-US" sz="1800">
                <a:solidFill>
                  <a:schemeClr val="accent1"/>
                </a:solidFill>
                <a:ea typeface="Roboto Slab"/>
              </a:rPr>
              <a:t> </a:t>
            </a:r>
            <a:r>
              <a:rPr lang="en-US" sz="1800" err="1">
                <a:solidFill>
                  <a:schemeClr val="accent1"/>
                </a:solidFill>
                <a:ea typeface="Roboto Slab"/>
              </a:rPr>
              <a:t>quy</a:t>
            </a:r>
            <a:r>
              <a:rPr lang="en-US" sz="1800">
                <a:solidFill>
                  <a:schemeClr val="accent1"/>
                </a:solidFill>
                <a:ea typeface="Roboto Slab"/>
              </a:rPr>
              <a:t>, </a:t>
            </a:r>
            <a:r>
              <a:rPr lang="en-US" sz="1800" err="1">
                <a:solidFill>
                  <a:schemeClr val="accent1"/>
                </a:solidFill>
                <a:ea typeface="Roboto Slab"/>
              </a:rPr>
              <a:t>sử</a:t>
            </a:r>
            <a:r>
              <a:rPr lang="en-US" sz="1800">
                <a:solidFill>
                  <a:schemeClr val="accent1"/>
                </a:solidFill>
                <a:ea typeface="Roboto Slab"/>
              </a:rPr>
              <a:t> </a:t>
            </a:r>
            <a:r>
              <a:rPr lang="en-US" sz="1800" err="1">
                <a:solidFill>
                  <a:schemeClr val="accent1"/>
                </a:solidFill>
                <a:ea typeface="Roboto Slab"/>
              </a:rPr>
              <a:t>dụng</a:t>
            </a:r>
            <a:r>
              <a:rPr lang="en-US" sz="1800">
                <a:solidFill>
                  <a:schemeClr val="accent1"/>
                </a:solidFill>
                <a:ea typeface="Roboto Slab"/>
              </a:rPr>
              <a:t> </a:t>
            </a:r>
            <a:r>
              <a:rPr lang="en-US" sz="1800" err="1">
                <a:solidFill>
                  <a:schemeClr val="accent1"/>
                </a:solidFill>
                <a:ea typeface="Roboto Slab"/>
              </a:rPr>
              <a:t>mối</a:t>
            </a:r>
            <a:r>
              <a:rPr lang="en-US" sz="1800">
                <a:solidFill>
                  <a:schemeClr val="accent1"/>
                </a:solidFill>
                <a:ea typeface="Roboto Slab"/>
              </a:rPr>
              <a:t> </a:t>
            </a:r>
            <a:r>
              <a:rPr lang="en-US" sz="1800" err="1">
                <a:solidFill>
                  <a:schemeClr val="accent1"/>
                </a:solidFill>
                <a:ea typeface="Roboto Slab"/>
              </a:rPr>
              <a:t>quan</a:t>
            </a:r>
            <a:r>
              <a:rPr lang="en-US" sz="1800">
                <a:solidFill>
                  <a:schemeClr val="accent1"/>
                </a:solidFill>
                <a:ea typeface="Roboto Slab"/>
              </a:rPr>
              <a:t> </a:t>
            </a:r>
            <a:r>
              <a:rPr lang="en-US" sz="1800" err="1">
                <a:solidFill>
                  <a:schemeClr val="accent1"/>
                </a:solidFill>
                <a:ea typeface="Roboto Slab"/>
              </a:rPr>
              <a:t>hệ</a:t>
            </a:r>
            <a:r>
              <a:rPr lang="en-US" sz="1800">
                <a:solidFill>
                  <a:schemeClr val="accent1"/>
                </a:solidFill>
                <a:ea typeface="Roboto Slab"/>
              </a:rPr>
              <a:t> </a:t>
            </a:r>
            <a:r>
              <a:rPr lang="en-US" sz="1800" err="1">
                <a:solidFill>
                  <a:schemeClr val="accent1"/>
                </a:solidFill>
                <a:ea typeface="Roboto Slab"/>
              </a:rPr>
              <a:t>giữa</a:t>
            </a:r>
            <a:r>
              <a:rPr lang="en-US" sz="1800">
                <a:solidFill>
                  <a:schemeClr val="accent1"/>
                </a:solidFill>
                <a:ea typeface="Roboto Slab"/>
              </a:rPr>
              <a:t> </a:t>
            </a:r>
            <a:r>
              <a:rPr lang="en-US" sz="1800" err="1">
                <a:solidFill>
                  <a:schemeClr val="accent1"/>
                </a:solidFill>
                <a:ea typeface="Roboto Slab"/>
              </a:rPr>
              <a:t>quan</a:t>
            </a:r>
            <a:r>
              <a:rPr lang="en-US" sz="1800">
                <a:solidFill>
                  <a:schemeClr val="accent1"/>
                </a:solidFill>
                <a:ea typeface="Roboto Slab"/>
              </a:rPr>
              <a:t> </a:t>
            </a:r>
            <a:r>
              <a:rPr lang="en-US" sz="1800" err="1">
                <a:solidFill>
                  <a:schemeClr val="accent1"/>
                </a:solidFill>
                <a:ea typeface="Roboto Slab"/>
              </a:rPr>
              <a:t>sát</a:t>
            </a:r>
            <a:r>
              <a:rPr lang="en-US" sz="1800">
                <a:solidFill>
                  <a:schemeClr val="accent1"/>
                </a:solidFill>
                <a:ea typeface="Roboto Slab"/>
              </a:rPr>
              <a:t> </a:t>
            </a:r>
            <a:r>
              <a:rPr lang="en-US" sz="1800" err="1">
                <a:solidFill>
                  <a:schemeClr val="accent1"/>
                </a:solidFill>
                <a:ea typeface="Roboto Slab"/>
              </a:rPr>
              <a:t>hiện</a:t>
            </a:r>
            <a:r>
              <a:rPr lang="en-US" sz="1800">
                <a:solidFill>
                  <a:schemeClr val="accent1"/>
                </a:solidFill>
                <a:ea typeface="Roboto Slab"/>
              </a:rPr>
              <a:t> </a:t>
            </a:r>
            <a:r>
              <a:rPr lang="en-US" sz="1800" err="1">
                <a:solidFill>
                  <a:schemeClr val="accent1"/>
                </a:solidFill>
                <a:ea typeface="Roboto Slab"/>
              </a:rPr>
              <a:t>tại</a:t>
            </a:r>
            <a:r>
              <a:rPr lang="en-US" sz="1800">
                <a:solidFill>
                  <a:schemeClr val="accent1"/>
                </a:solidFill>
                <a:ea typeface="Roboto Slab"/>
              </a:rPr>
              <a:t> </a:t>
            </a:r>
            <a:r>
              <a:rPr lang="en-US" sz="1800" err="1">
                <a:solidFill>
                  <a:schemeClr val="accent1"/>
                </a:solidFill>
                <a:ea typeface="Roboto Slab"/>
              </a:rPr>
              <a:t>và</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quan</a:t>
            </a:r>
            <a:r>
              <a:rPr lang="en-US" sz="1800">
                <a:solidFill>
                  <a:schemeClr val="accent1"/>
                </a:solidFill>
                <a:ea typeface="Roboto Slab"/>
              </a:rPr>
              <a:t> </a:t>
            </a:r>
            <a:r>
              <a:rPr lang="en-US" sz="1800" err="1">
                <a:solidFill>
                  <a:schemeClr val="accent1"/>
                </a:solidFill>
                <a:ea typeface="Roboto Slab"/>
              </a:rPr>
              <a:t>sát</a:t>
            </a:r>
            <a:r>
              <a:rPr lang="en-US" sz="1800">
                <a:solidFill>
                  <a:schemeClr val="accent1"/>
                </a:solidFill>
                <a:ea typeface="Roboto Slab"/>
              </a:rPr>
              <a:t> </a:t>
            </a:r>
            <a:r>
              <a:rPr lang="en-US" sz="1800" err="1">
                <a:solidFill>
                  <a:schemeClr val="accent1"/>
                </a:solidFill>
                <a:ea typeface="Roboto Slab"/>
              </a:rPr>
              <a:t>trễ</a:t>
            </a:r>
            <a:r>
              <a:rPr lang="en-US" sz="1800">
                <a:solidFill>
                  <a:schemeClr val="accent1"/>
                </a:solidFill>
                <a:ea typeface="Roboto Slab"/>
              </a:rPr>
              <a:t>.</a:t>
            </a:r>
            <a:endParaRPr lang="en-US">
              <a:solidFill>
                <a:schemeClr val="accent1"/>
              </a:solidFill>
              <a:ea typeface="Roboto Slab"/>
            </a:endParaRPr>
          </a:p>
          <a:p>
            <a:pPr marL="914400" lvl="3" algn="just">
              <a:buFont typeface="Calibri"/>
              <a:buChar char="-"/>
            </a:pPr>
            <a:r>
              <a:rPr lang="en-US" sz="1800" b="1">
                <a:solidFill>
                  <a:schemeClr val="accent1"/>
                </a:solidFill>
                <a:ea typeface="Roboto Slab"/>
              </a:rPr>
              <a:t> </a:t>
            </a:r>
            <a:r>
              <a:rPr lang="en-US" sz="1800">
                <a:solidFill>
                  <a:schemeClr val="accent1"/>
                </a:solidFill>
                <a:ea typeface="Roboto Slab"/>
              </a:rPr>
              <a:t>I (Integrated): </a:t>
            </a:r>
            <a:r>
              <a:rPr lang="en-US" sz="1800" err="1">
                <a:solidFill>
                  <a:schemeClr val="accent1"/>
                </a:solidFill>
                <a:ea typeface="Roboto Slab"/>
              </a:rPr>
              <a:t>Lấy</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để</a:t>
            </a:r>
            <a:r>
              <a:rPr lang="en-US" sz="1800">
                <a:solidFill>
                  <a:schemeClr val="accent1"/>
                </a:solidFill>
                <a:ea typeface="Roboto Slab"/>
              </a:rPr>
              <a:t> </a:t>
            </a:r>
            <a:r>
              <a:rPr lang="en-US" sz="1800" err="1">
                <a:solidFill>
                  <a:schemeClr val="accent1"/>
                </a:solidFill>
                <a:ea typeface="Roboto Slab"/>
              </a:rPr>
              <a:t>đạt</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 (mean </a:t>
            </a:r>
            <a:r>
              <a:rPr lang="en-US" sz="1800" err="1">
                <a:solidFill>
                  <a:schemeClr val="accent1"/>
                </a:solidFill>
                <a:ea typeface="Roboto Slab"/>
              </a:rPr>
              <a:t>và</a:t>
            </a:r>
            <a:r>
              <a:rPr lang="en-US" sz="1800">
                <a:solidFill>
                  <a:schemeClr val="accent1"/>
                </a:solidFill>
                <a:ea typeface="Roboto Slab"/>
              </a:rPr>
              <a:t> variance </a:t>
            </a:r>
            <a:r>
              <a:rPr lang="en-US" sz="1800" err="1">
                <a:solidFill>
                  <a:schemeClr val="accent1"/>
                </a:solidFill>
                <a:ea typeface="Roboto Slab"/>
              </a:rPr>
              <a:t>không</a:t>
            </a:r>
            <a:r>
              <a:rPr lang="en-US" sz="1800">
                <a:solidFill>
                  <a:schemeClr val="accent1"/>
                </a:solidFill>
                <a:ea typeface="Roboto Slab"/>
              </a:rPr>
              <a:t> </a:t>
            </a:r>
            <a:r>
              <a:rPr lang="en-US" sz="1800" err="1">
                <a:solidFill>
                  <a:schemeClr val="accent1"/>
                </a:solidFill>
                <a:ea typeface="Roboto Slab"/>
              </a:rPr>
              <a:t>đổi</a:t>
            </a:r>
            <a:r>
              <a:rPr lang="en-US" sz="1800">
                <a:solidFill>
                  <a:schemeClr val="accent1"/>
                </a:solidFill>
                <a:ea typeface="Roboto Slab"/>
              </a:rPr>
              <a:t> </a:t>
            </a:r>
            <a:r>
              <a:rPr lang="en-US" sz="1800" err="1">
                <a:solidFill>
                  <a:schemeClr val="accent1"/>
                </a:solidFill>
                <a:ea typeface="Roboto Slab"/>
              </a:rPr>
              <a:t>theo</a:t>
            </a:r>
            <a:r>
              <a:rPr lang="en-US" sz="1800">
                <a:solidFill>
                  <a:schemeClr val="accent1"/>
                </a:solidFill>
                <a:ea typeface="Roboto Slab"/>
              </a:rPr>
              <a:t> </a:t>
            </a:r>
            <a:r>
              <a:rPr lang="en-US" sz="1800" err="1">
                <a:solidFill>
                  <a:schemeClr val="accent1"/>
                </a:solidFill>
                <a:ea typeface="Roboto Slab"/>
              </a:rPr>
              <a:t>thời</a:t>
            </a:r>
            <a:r>
              <a:rPr lang="en-US" sz="1800">
                <a:solidFill>
                  <a:schemeClr val="accent1"/>
                </a:solidFill>
                <a:ea typeface="Roboto Slab"/>
              </a:rPr>
              <a:t> </a:t>
            </a:r>
            <a:r>
              <a:rPr lang="en-US" sz="1800" err="1">
                <a:solidFill>
                  <a:schemeClr val="accent1"/>
                </a:solidFill>
                <a:ea typeface="Roboto Slab"/>
              </a:rPr>
              <a:t>gian</a:t>
            </a:r>
            <a:r>
              <a:rPr lang="en-US" sz="1800">
                <a:solidFill>
                  <a:schemeClr val="accent1"/>
                </a:solidFill>
                <a:ea typeface="Roboto Slab"/>
              </a:rPr>
              <a:t>).</a:t>
            </a:r>
            <a:endParaRPr lang="en-US">
              <a:solidFill>
                <a:schemeClr val="accent1"/>
              </a:solidFill>
              <a:ea typeface="Roboto Slab"/>
            </a:endParaRPr>
          </a:p>
          <a:p>
            <a:pPr marL="914400" lvl="3" algn="just">
              <a:buFont typeface="Calibri"/>
              <a:buChar char="-"/>
            </a:pPr>
            <a:r>
              <a:rPr lang="en-US" sz="1800" b="1">
                <a:solidFill>
                  <a:schemeClr val="accent1"/>
                </a:solidFill>
                <a:ea typeface="Roboto Slab"/>
              </a:rPr>
              <a:t> </a:t>
            </a:r>
            <a:r>
              <a:rPr lang="en-US" sz="1800">
                <a:solidFill>
                  <a:schemeClr val="accent1"/>
                </a:solidFill>
                <a:ea typeface="Roboto Slab"/>
              </a:rPr>
              <a:t>MA (Moving Average): </a:t>
            </a:r>
            <a:r>
              <a:rPr lang="en-US" sz="1800" err="1">
                <a:solidFill>
                  <a:schemeClr val="accent1"/>
                </a:solidFill>
                <a:ea typeface="Roboto Slab"/>
              </a:rPr>
              <a:t>Sử</a:t>
            </a:r>
            <a:r>
              <a:rPr lang="en-US" sz="1800">
                <a:solidFill>
                  <a:schemeClr val="accent1"/>
                </a:solidFill>
                <a:ea typeface="Roboto Slab"/>
              </a:rPr>
              <a:t> </a:t>
            </a:r>
            <a:r>
              <a:rPr lang="en-US" sz="1800" err="1">
                <a:solidFill>
                  <a:schemeClr val="accent1"/>
                </a:solidFill>
                <a:ea typeface="Roboto Slab"/>
              </a:rPr>
              <a:t>dụng</a:t>
            </a:r>
            <a:r>
              <a:rPr lang="en-US" sz="1800">
                <a:solidFill>
                  <a:schemeClr val="accent1"/>
                </a:solidFill>
                <a:ea typeface="Roboto Slab"/>
              </a:rPr>
              <a:t> </a:t>
            </a:r>
            <a:r>
              <a:rPr lang="en-US" sz="1800" err="1">
                <a:solidFill>
                  <a:schemeClr val="accent1"/>
                </a:solidFill>
                <a:ea typeface="Roboto Slab"/>
              </a:rPr>
              <a:t>mối</a:t>
            </a:r>
            <a:r>
              <a:rPr lang="en-US" sz="1800">
                <a:solidFill>
                  <a:schemeClr val="accent1"/>
                </a:solidFill>
                <a:ea typeface="Roboto Slab"/>
              </a:rPr>
              <a:t> </a:t>
            </a:r>
            <a:r>
              <a:rPr lang="en-US" sz="1800" err="1">
                <a:solidFill>
                  <a:schemeClr val="accent1"/>
                </a:solidFill>
                <a:ea typeface="Roboto Slab"/>
              </a:rPr>
              <a:t>quan</a:t>
            </a:r>
            <a:r>
              <a:rPr lang="en-US" sz="1800">
                <a:solidFill>
                  <a:schemeClr val="accent1"/>
                </a:solidFill>
                <a:ea typeface="Roboto Slab"/>
              </a:rPr>
              <a:t> </a:t>
            </a:r>
            <a:r>
              <a:rPr lang="en-US" sz="1800" err="1">
                <a:solidFill>
                  <a:schemeClr val="accent1"/>
                </a:solidFill>
                <a:ea typeface="Roboto Slab"/>
              </a:rPr>
              <a:t>hệ</a:t>
            </a:r>
            <a:r>
              <a:rPr lang="en-US" sz="1800">
                <a:solidFill>
                  <a:schemeClr val="accent1"/>
                </a:solidFill>
                <a:ea typeface="Roboto Slab"/>
              </a:rPr>
              <a:t> </a:t>
            </a:r>
            <a:r>
              <a:rPr lang="en-US" sz="1800" err="1">
                <a:solidFill>
                  <a:schemeClr val="accent1"/>
                </a:solidFill>
                <a:ea typeface="Roboto Slab"/>
              </a:rPr>
              <a:t>giữa</a:t>
            </a:r>
            <a:r>
              <a:rPr lang="en-US" sz="1800">
                <a:solidFill>
                  <a:schemeClr val="accent1"/>
                </a:solidFill>
                <a:ea typeface="Roboto Slab"/>
              </a:rPr>
              <a:t> </a:t>
            </a:r>
            <a:r>
              <a:rPr lang="en-US" sz="1800" err="1">
                <a:solidFill>
                  <a:schemeClr val="accent1"/>
                </a:solidFill>
                <a:ea typeface="Roboto Slab"/>
              </a:rPr>
              <a:t>quan</a:t>
            </a:r>
            <a:r>
              <a:rPr lang="en-US" sz="1800">
                <a:solidFill>
                  <a:schemeClr val="accent1"/>
                </a:solidFill>
                <a:ea typeface="Roboto Slab"/>
              </a:rPr>
              <a:t> </a:t>
            </a:r>
            <a:r>
              <a:rPr lang="en-US" sz="1800" err="1">
                <a:solidFill>
                  <a:schemeClr val="accent1"/>
                </a:solidFill>
                <a:ea typeface="Roboto Slab"/>
              </a:rPr>
              <a:t>sát</a:t>
            </a:r>
            <a:r>
              <a:rPr lang="en-US" sz="1800">
                <a:solidFill>
                  <a:schemeClr val="accent1"/>
                </a:solidFill>
                <a:ea typeface="Roboto Slab"/>
              </a:rPr>
              <a:t> </a:t>
            </a:r>
            <a:r>
              <a:rPr lang="en-US" sz="1800" err="1">
                <a:solidFill>
                  <a:schemeClr val="accent1"/>
                </a:solidFill>
                <a:ea typeface="Roboto Slab"/>
              </a:rPr>
              <a:t>hiện</a:t>
            </a:r>
            <a:r>
              <a:rPr lang="en-US" sz="1800">
                <a:solidFill>
                  <a:schemeClr val="accent1"/>
                </a:solidFill>
                <a:ea typeface="Roboto Slab"/>
              </a:rPr>
              <a:t> </a:t>
            </a:r>
            <a:r>
              <a:rPr lang="en-US" sz="1800" err="1">
                <a:solidFill>
                  <a:schemeClr val="accent1"/>
                </a:solidFill>
                <a:ea typeface="Roboto Slab"/>
              </a:rPr>
              <a:t>tại</a:t>
            </a:r>
            <a:r>
              <a:rPr lang="en-US" sz="1800">
                <a:solidFill>
                  <a:schemeClr val="accent1"/>
                </a:solidFill>
                <a:ea typeface="Roboto Slab"/>
              </a:rPr>
              <a:t> </a:t>
            </a:r>
            <a:r>
              <a:rPr lang="en-US" sz="1800" err="1">
                <a:solidFill>
                  <a:schemeClr val="accent1"/>
                </a:solidFill>
                <a:ea typeface="Roboto Slab"/>
              </a:rPr>
              <a:t>và</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số</a:t>
            </a:r>
            <a:r>
              <a:rPr lang="en-US" sz="1800">
                <a:solidFill>
                  <a:schemeClr val="accent1"/>
                </a:solidFill>
                <a:ea typeface="Roboto Slab"/>
              </a:rPr>
              <a:t> </a:t>
            </a:r>
            <a:r>
              <a:rPr lang="en-US" sz="1800" err="1">
                <a:solidFill>
                  <a:schemeClr val="accent1"/>
                </a:solidFill>
                <a:ea typeface="Roboto Slab"/>
              </a:rPr>
              <a:t>từ</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quan</a:t>
            </a:r>
            <a:r>
              <a:rPr lang="en-US" sz="1800">
                <a:solidFill>
                  <a:schemeClr val="accent1"/>
                </a:solidFill>
                <a:ea typeface="Roboto Slab"/>
              </a:rPr>
              <a:t> </a:t>
            </a:r>
            <a:r>
              <a:rPr lang="en-US" sz="1800" err="1">
                <a:solidFill>
                  <a:schemeClr val="accent1"/>
                </a:solidFill>
                <a:ea typeface="Roboto Slab"/>
              </a:rPr>
              <a:t>sát</a:t>
            </a:r>
            <a:r>
              <a:rPr lang="en-US" sz="1800">
                <a:solidFill>
                  <a:schemeClr val="accent1"/>
                </a:solidFill>
                <a:ea typeface="Roboto Slab"/>
              </a:rPr>
              <a:t> </a:t>
            </a:r>
            <a:r>
              <a:rPr lang="en-US" sz="1800" err="1">
                <a:solidFill>
                  <a:schemeClr val="accent1"/>
                </a:solidFill>
                <a:ea typeface="Roboto Slab"/>
              </a:rPr>
              <a:t>trễ</a:t>
            </a:r>
            <a:r>
              <a:rPr lang="en-US" sz="1800">
                <a:solidFill>
                  <a:schemeClr val="accent1"/>
                </a:solidFill>
                <a:ea typeface="Roboto Slab"/>
              </a:rPr>
              <a:t>.</a:t>
            </a:r>
            <a:endParaRPr lang="en-US">
              <a:solidFill>
                <a:schemeClr val="accent1"/>
              </a:solidFill>
              <a:ea typeface="Roboto Slab"/>
            </a:endParaRPr>
          </a:p>
          <a:p>
            <a:pPr marL="742950" lvl="1" indent="-285750" algn="just">
              <a:buFont typeface="Arial"/>
              <a:buChar char="•"/>
            </a:pPr>
            <a:r>
              <a:rPr lang="en-US" sz="1800" b="1" err="1">
                <a:solidFill>
                  <a:schemeClr val="accent1"/>
                </a:solidFill>
                <a:ea typeface="Roboto Slab"/>
              </a:rPr>
              <a:t>Biến</a:t>
            </a:r>
            <a:r>
              <a:rPr lang="en-US" sz="1800" b="1">
                <a:solidFill>
                  <a:schemeClr val="accent1"/>
                </a:solidFill>
                <a:ea typeface="Roboto Slab"/>
              </a:rPr>
              <a:t> </a:t>
            </a:r>
            <a:r>
              <a:rPr lang="en-US" sz="1800" b="1" err="1">
                <a:solidFill>
                  <a:schemeClr val="accent1"/>
                </a:solidFill>
                <a:ea typeface="Roboto Slab"/>
              </a:rPr>
              <a:t>ngoại</a:t>
            </a:r>
            <a:r>
              <a:rPr lang="en-US" sz="1800" b="1">
                <a:solidFill>
                  <a:schemeClr val="accent1"/>
                </a:solidFill>
                <a:ea typeface="Roboto Slab"/>
              </a:rPr>
              <a:t> </a:t>
            </a:r>
            <a:r>
              <a:rPr lang="en-US" sz="1800" b="1" err="1">
                <a:solidFill>
                  <a:schemeClr val="accent1"/>
                </a:solidFill>
                <a:ea typeface="Roboto Slab"/>
              </a:rPr>
              <a:t>sinh</a:t>
            </a:r>
            <a:r>
              <a:rPr lang="en-US" sz="1800" b="1">
                <a:solidFill>
                  <a:schemeClr val="accent1"/>
                </a:solidFill>
                <a:ea typeface="Roboto Slab"/>
              </a:rPr>
              <a:t> (X):</a:t>
            </a:r>
            <a:endParaRPr lang="en-US" b="1">
              <a:solidFill>
                <a:schemeClr val="accent1"/>
              </a:solidFill>
              <a:ea typeface="Roboto Slab"/>
            </a:endParaRPr>
          </a:p>
          <a:p>
            <a:pPr marL="914400" lvl="3" algn="just">
              <a:buFont typeface="Calibri"/>
              <a:buChar char="-"/>
            </a:pPr>
            <a:r>
              <a:rPr lang="en-US" sz="1800">
                <a:solidFill>
                  <a:schemeClr val="accent1"/>
                </a:solidFill>
                <a:ea typeface="Roboto Slab"/>
              </a:rPr>
              <a:t> Các </a:t>
            </a:r>
            <a:r>
              <a:rPr lang="en-US" sz="1800" err="1">
                <a:solidFill>
                  <a:schemeClr val="accent1"/>
                </a:solidFill>
                <a:ea typeface="Roboto Slab"/>
              </a:rPr>
              <a:t>yếu</a:t>
            </a:r>
            <a:r>
              <a:rPr lang="en-US" sz="1800">
                <a:solidFill>
                  <a:schemeClr val="accent1"/>
                </a:solidFill>
                <a:ea typeface="Roboto Slab"/>
              </a:rPr>
              <a:t> </a:t>
            </a:r>
            <a:r>
              <a:rPr lang="en-US" sz="1800" err="1">
                <a:solidFill>
                  <a:schemeClr val="accent1"/>
                </a:solidFill>
                <a:ea typeface="Roboto Slab"/>
              </a:rPr>
              <a:t>tố</a:t>
            </a:r>
            <a:r>
              <a:rPr lang="en-US" sz="1800">
                <a:solidFill>
                  <a:schemeClr val="accent1"/>
                </a:solidFill>
                <a:ea typeface="Roboto Slab"/>
              </a:rPr>
              <a:t> </a:t>
            </a:r>
            <a:r>
              <a:rPr lang="en-US" sz="1800" err="1">
                <a:solidFill>
                  <a:schemeClr val="accent1"/>
                </a:solidFill>
                <a:ea typeface="Roboto Slab"/>
              </a:rPr>
              <a:t>bên</a:t>
            </a:r>
            <a:r>
              <a:rPr lang="en-US" sz="1800">
                <a:solidFill>
                  <a:schemeClr val="accent1"/>
                </a:solidFill>
                <a:ea typeface="Roboto Slab"/>
              </a:rPr>
              <a:t> </a:t>
            </a:r>
            <a:r>
              <a:rPr lang="en-US" sz="1800" err="1">
                <a:solidFill>
                  <a:schemeClr val="accent1"/>
                </a:solidFill>
                <a:ea typeface="Roboto Slab"/>
              </a:rPr>
              <a:t>ngoài</a:t>
            </a:r>
            <a:r>
              <a:rPr lang="en-US" sz="1800">
                <a:solidFill>
                  <a:schemeClr val="accent1"/>
                </a:solidFill>
                <a:ea typeface="Roboto Slab"/>
              </a:rPr>
              <a:t> </a:t>
            </a:r>
            <a:r>
              <a:rPr lang="en-US" sz="1800" err="1">
                <a:solidFill>
                  <a:schemeClr val="accent1"/>
                </a:solidFill>
                <a:ea typeface="Roboto Slab"/>
              </a:rPr>
              <a:t>không</a:t>
            </a:r>
            <a:r>
              <a:rPr lang="en-US" sz="1800">
                <a:solidFill>
                  <a:schemeClr val="accent1"/>
                </a:solidFill>
                <a:ea typeface="Roboto Slab"/>
              </a:rPr>
              <a:t> </a:t>
            </a:r>
            <a:r>
              <a:rPr lang="en-US" sz="1800" err="1">
                <a:solidFill>
                  <a:schemeClr val="accent1"/>
                </a:solidFill>
                <a:ea typeface="Roboto Slab"/>
              </a:rPr>
              <a:t>thuộc</a:t>
            </a:r>
            <a:r>
              <a:rPr lang="en-US" sz="1800">
                <a:solidFill>
                  <a:schemeClr val="accent1"/>
                </a:solidFill>
                <a:ea typeface="Roboto Slab"/>
              </a:rPr>
              <a:t> </a:t>
            </a: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thời</a:t>
            </a:r>
            <a:r>
              <a:rPr lang="en-US" sz="1800">
                <a:solidFill>
                  <a:schemeClr val="accent1"/>
                </a:solidFill>
                <a:ea typeface="Roboto Slab"/>
              </a:rPr>
              <a:t> </a:t>
            </a:r>
            <a:r>
              <a:rPr lang="en-US" sz="1800" err="1">
                <a:solidFill>
                  <a:schemeClr val="accent1"/>
                </a:solidFill>
                <a:ea typeface="Roboto Slab"/>
              </a:rPr>
              <a:t>gian</a:t>
            </a:r>
            <a:r>
              <a:rPr lang="en-US" sz="1800">
                <a:solidFill>
                  <a:schemeClr val="accent1"/>
                </a:solidFill>
                <a:ea typeface="Roboto Slab"/>
              </a:rPr>
              <a:t> </a:t>
            </a:r>
            <a:r>
              <a:rPr lang="en-US" sz="1800" err="1">
                <a:solidFill>
                  <a:schemeClr val="accent1"/>
                </a:solidFill>
                <a:ea typeface="Roboto Slab"/>
              </a:rPr>
              <a:t>nhưng</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ảnh</a:t>
            </a:r>
            <a:r>
              <a:rPr lang="en-US" sz="1800">
                <a:solidFill>
                  <a:schemeClr val="accent1"/>
                </a:solidFill>
                <a:ea typeface="Roboto Slab"/>
              </a:rPr>
              <a:t> </a:t>
            </a:r>
            <a:r>
              <a:rPr lang="en-US" sz="1800" err="1">
                <a:solidFill>
                  <a:schemeClr val="accent1"/>
                </a:solidFill>
                <a:ea typeface="Roboto Slab"/>
              </a:rPr>
              <a:t>hưởng</a:t>
            </a:r>
            <a:r>
              <a:rPr lang="en-US" sz="1800">
                <a:solidFill>
                  <a:schemeClr val="accent1"/>
                </a:solidFill>
                <a:ea typeface="Roboto Slab"/>
              </a:rPr>
              <a:t> </a:t>
            </a:r>
            <a:r>
              <a:rPr lang="en-US" sz="1800" err="1">
                <a:solidFill>
                  <a:schemeClr val="accent1"/>
                </a:solidFill>
                <a:ea typeface="Roboto Slab"/>
              </a:rPr>
              <a:t>đáng</a:t>
            </a:r>
            <a:r>
              <a:rPr lang="en-US" sz="1800">
                <a:solidFill>
                  <a:schemeClr val="accent1"/>
                </a:solidFill>
                <a:ea typeface="Roboto Slab"/>
              </a:rPr>
              <a:t> </a:t>
            </a:r>
            <a:r>
              <a:rPr lang="en-US" sz="1800" err="1">
                <a:solidFill>
                  <a:schemeClr val="accent1"/>
                </a:solidFill>
                <a:ea typeface="Roboto Slab"/>
              </a:rPr>
              <a:t>kể</a:t>
            </a:r>
            <a:r>
              <a:rPr lang="en-US" sz="1800">
                <a:solidFill>
                  <a:schemeClr val="accent1"/>
                </a:solidFill>
                <a:ea typeface="Roboto Slab"/>
              </a:rPr>
              <a:t> =&gt;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tích</a:t>
            </a:r>
            <a:r>
              <a:rPr lang="en-US" sz="1800">
                <a:solidFill>
                  <a:schemeClr val="accent1"/>
                </a:solidFill>
                <a:ea typeface="Roboto Slab"/>
              </a:rPr>
              <a:t> </a:t>
            </a:r>
            <a:r>
              <a:rPr lang="en-US" sz="1800" err="1">
                <a:solidFill>
                  <a:schemeClr val="accent1"/>
                </a:solidFill>
                <a:ea typeface="Roboto Slab"/>
              </a:rPr>
              <a:t>toàn</a:t>
            </a:r>
            <a:r>
              <a:rPr lang="en-US" sz="1800">
                <a:solidFill>
                  <a:schemeClr val="accent1"/>
                </a:solidFill>
                <a:ea typeface="Roboto Slab"/>
              </a:rPr>
              <a:t> </a:t>
            </a:r>
            <a:r>
              <a:rPr lang="en-US" sz="1800" err="1">
                <a:solidFill>
                  <a:schemeClr val="accent1"/>
                </a:solidFill>
                <a:ea typeface="Roboto Slab"/>
              </a:rPr>
              <a:t>diện</a:t>
            </a:r>
            <a:r>
              <a:rPr lang="en-US" sz="1800">
                <a:solidFill>
                  <a:schemeClr val="accent1"/>
                </a:solidFill>
                <a:ea typeface="Roboto Slab"/>
              </a:rPr>
              <a:t> </a:t>
            </a:r>
            <a:r>
              <a:rPr lang="en-US" sz="1800" err="1">
                <a:solidFill>
                  <a:schemeClr val="accent1"/>
                </a:solidFill>
                <a:ea typeface="Roboto Slab"/>
              </a:rPr>
              <a:t>và</a:t>
            </a:r>
            <a:r>
              <a:rPr lang="en-US" sz="1800">
                <a:solidFill>
                  <a:schemeClr val="accent1"/>
                </a:solidFill>
                <a:ea typeface="Roboto Slab"/>
              </a:rPr>
              <a:t> </a:t>
            </a:r>
            <a:r>
              <a:rPr lang="en-US" sz="1800" err="1">
                <a:solidFill>
                  <a:schemeClr val="accent1"/>
                </a:solidFill>
                <a:ea typeface="Roboto Slab"/>
              </a:rPr>
              <a:t>cải</a:t>
            </a:r>
            <a:r>
              <a:rPr lang="en-US" sz="1800">
                <a:solidFill>
                  <a:schemeClr val="accent1"/>
                </a:solidFill>
                <a:ea typeface="Roboto Slab"/>
              </a:rPr>
              <a:t> </a:t>
            </a:r>
            <a:r>
              <a:rPr lang="en-US" sz="1800" err="1">
                <a:solidFill>
                  <a:schemeClr val="accent1"/>
                </a:solidFill>
                <a:ea typeface="Roboto Slab"/>
              </a:rPr>
              <a:t>thiện</a:t>
            </a:r>
            <a:r>
              <a:rPr lang="en-US" sz="1800">
                <a:solidFill>
                  <a:schemeClr val="accent1"/>
                </a:solidFill>
                <a:ea typeface="Roboto Slab"/>
              </a:rPr>
              <a:t> </a:t>
            </a:r>
            <a:r>
              <a:rPr lang="en-US" sz="1800" err="1">
                <a:solidFill>
                  <a:schemeClr val="accent1"/>
                </a:solidFill>
                <a:ea typeface="Roboto Slab"/>
              </a:rPr>
              <a:t>dự</a:t>
            </a:r>
            <a:r>
              <a:rPr lang="en-US" sz="1800">
                <a:solidFill>
                  <a:schemeClr val="accent1"/>
                </a:solidFill>
                <a:ea typeface="Roboto Slab"/>
              </a:rPr>
              <a:t> </a:t>
            </a:r>
            <a:r>
              <a:rPr lang="en-US" sz="1800" err="1">
                <a:solidFill>
                  <a:schemeClr val="accent1"/>
                </a:solidFill>
                <a:ea typeface="Roboto Slab"/>
              </a:rPr>
              <a:t>báo</a:t>
            </a:r>
            <a:r>
              <a:rPr lang="en-US" sz="1800">
                <a:solidFill>
                  <a:schemeClr val="accent1"/>
                </a:solidFill>
                <a:ea typeface="Roboto Slab"/>
              </a:rPr>
              <a:t>.</a:t>
            </a:r>
            <a:endParaRPr lang="en-US">
              <a:solidFill>
                <a:schemeClr val="accent1"/>
              </a:solidFill>
              <a:ea typeface="Roboto Slab"/>
            </a:endParaRPr>
          </a:p>
        </p:txBody>
      </p:sp>
      <p:pic>
        <p:nvPicPr>
          <p:cNvPr id="12" name="Picture 11">
            <a:extLst>
              <a:ext uri="{FF2B5EF4-FFF2-40B4-BE49-F238E27FC236}">
                <a16:creationId xmlns:a16="http://schemas.microsoft.com/office/drawing/2014/main" id="{A951382C-6532-925C-997D-45E0E07C94EF}"/>
              </a:ext>
            </a:extLst>
          </p:cNvPr>
          <p:cNvPicPr>
            <a:picLocks noChangeAspect="1"/>
          </p:cNvPicPr>
          <p:nvPr/>
        </p:nvPicPr>
        <p:blipFill>
          <a:blip r:embed="rId3"/>
          <a:stretch>
            <a:fillRect/>
          </a:stretch>
        </p:blipFill>
        <p:spPr>
          <a:xfrm>
            <a:off x="2366655" y="1479446"/>
            <a:ext cx="5106630" cy="543848"/>
          </a:xfrm>
          <a:prstGeom prst="rect">
            <a:avLst/>
          </a:prstGeom>
        </p:spPr>
      </p:pic>
      <p:sp>
        <p:nvSpPr>
          <p:cNvPr id="4" name="Google Shape;90;p14">
            <a:extLst>
              <a:ext uri="{FF2B5EF4-FFF2-40B4-BE49-F238E27FC236}">
                <a16:creationId xmlns:a16="http://schemas.microsoft.com/office/drawing/2014/main" id="{66A034B4-9D70-68FD-2736-1B6F6BB3D618}"/>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2.2.1. Lý thuyết mô hình</a:t>
            </a:r>
            <a:endParaRPr lang="en-GB" sz="2400" b="1" err="1"/>
          </a:p>
        </p:txBody>
      </p:sp>
    </p:spTree>
    <p:extLst>
      <p:ext uri="{BB962C8B-B14F-4D97-AF65-F5344CB8AC3E}">
        <p14:creationId xmlns:p14="http://schemas.microsoft.com/office/powerpoint/2010/main" val="17748574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9788747A-92D7-9A1D-EAED-9ACDE924499F}"/>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2A19F986-E520-3383-AF5E-82EEF5F524D0}"/>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
        <p:nvSpPr>
          <p:cNvPr id="10" name="TextBox 9">
            <a:extLst>
              <a:ext uri="{FF2B5EF4-FFF2-40B4-BE49-F238E27FC236}">
                <a16:creationId xmlns:a16="http://schemas.microsoft.com/office/drawing/2014/main" id="{59DFDED0-A774-7BCE-452B-E4244ACD0BA8}"/>
              </a:ext>
            </a:extLst>
          </p:cNvPr>
          <p:cNvSpPr txBox="1"/>
          <p:nvPr/>
        </p:nvSpPr>
        <p:spPr>
          <a:xfrm>
            <a:off x="298681" y="657156"/>
            <a:ext cx="8659532" cy="3693319"/>
          </a:xfrm>
          <a:prstGeom prst="rect">
            <a:avLst/>
          </a:prstGeom>
          <a:solidFill>
            <a:schemeClr val="bg1"/>
          </a:solidFill>
        </p:spPr>
        <p:txBody>
          <a:bodyPr wrap="square" lIns="91440" tIns="45720" rIns="91440" bIns="45720" rtlCol="0" anchor="t">
            <a:spAutoFit/>
          </a:bodyPr>
          <a:lstStyle/>
          <a:p>
            <a:pPr algn="just"/>
            <a:r>
              <a:rPr lang="en-US" sz="1800" b="1">
                <a:solidFill>
                  <a:srgbClr val="FF0000"/>
                </a:solidFill>
                <a:ea typeface="Roboto Slab"/>
              </a:rPr>
              <a:t>SARIMAX</a:t>
            </a:r>
          </a:p>
          <a:p>
            <a:pPr marL="285750" indent="-285750" algn="just">
              <a:buFont typeface="Calibri"/>
              <a:buChar char="-"/>
            </a:pPr>
            <a:r>
              <a:rPr lang="en-US" sz="1800">
                <a:solidFill>
                  <a:schemeClr val="accent1"/>
                </a:solidFill>
                <a:ea typeface="Roboto Slab"/>
              </a:rPr>
              <a:t>Seasonal Autoregressive Integrated Moving Average with Exogenous Regressors (SARIMAX)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một</a:t>
            </a:r>
            <a:r>
              <a:rPr lang="en-US" sz="1800">
                <a:solidFill>
                  <a:schemeClr val="accent1"/>
                </a:solidFill>
                <a:ea typeface="Roboto Slab"/>
              </a:rPr>
              <a:t> </a:t>
            </a:r>
            <a:r>
              <a:rPr lang="en-US" sz="1800" err="1">
                <a:solidFill>
                  <a:schemeClr val="accent1"/>
                </a:solidFill>
                <a:ea typeface="Roboto Slab"/>
              </a:rPr>
              <a:t>kỹ</a:t>
            </a:r>
            <a:r>
              <a:rPr lang="en-US" sz="1800">
                <a:solidFill>
                  <a:schemeClr val="accent1"/>
                </a:solidFill>
                <a:ea typeface="Roboto Slab"/>
              </a:rPr>
              <a:t> </a:t>
            </a:r>
            <a:r>
              <a:rPr lang="en-US" sz="1800" err="1">
                <a:solidFill>
                  <a:schemeClr val="accent1"/>
                </a:solidFill>
                <a:ea typeface="Roboto Slab"/>
              </a:rPr>
              <a:t>thuật</a:t>
            </a:r>
            <a:r>
              <a:rPr lang="en-US" sz="1800">
                <a:solidFill>
                  <a:schemeClr val="accent1"/>
                </a:solidFill>
                <a:ea typeface="Roboto Slab"/>
              </a:rPr>
              <a:t> </a:t>
            </a:r>
            <a:r>
              <a:rPr lang="en-US" sz="1800" err="1">
                <a:solidFill>
                  <a:schemeClr val="accent1"/>
                </a:solidFill>
                <a:ea typeface="Roboto Slab"/>
              </a:rPr>
              <a:t>dự</a:t>
            </a:r>
            <a:r>
              <a:rPr lang="en-US" sz="1800">
                <a:solidFill>
                  <a:schemeClr val="accent1"/>
                </a:solidFill>
                <a:ea typeface="Roboto Slab"/>
              </a:rPr>
              <a:t> </a:t>
            </a:r>
            <a:r>
              <a:rPr lang="en-US" sz="1800" err="1">
                <a:solidFill>
                  <a:schemeClr val="accent1"/>
                </a:solidFill>
                <a:ea typeface="Roboto Slab"/>
              </a:rPr>
              <a:t>báo</a:t>
            </a:r>
            <a:r>
              <a:rPr lang="en-US" sz="1800">
                <a:solidFill>
                  <a:schemeClr val="accent1"/>
                </a:solidFill>
                <a:ea typeface="Roboto Slab"/>
              </a:rPr>
              <a:t> </a:t>
            </a: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thời</a:t>
            </a:r>
            <a:r>
              <a:rPr lang="en-US" sz="1800">
                <a:solidFill>
                  <a:schemeClr val="accent1"/>
                </a:solidFill>
                <a:ea typeface="Roboto Slab"/>
              </a:rPr>
              <a:t> </a:t>
            </a:r>
            <a:r>
              <a:rPr lang="en-US" sz="1800" err="1">
                <a:solidFill>
                  <a:schemeClr val="accent1"/>
                </a:solidFill>
                <a:ea typeface="Roboto Slab"/>
              </a:rPr>
              <a:t>gian</a:t>
            </a:r>
            <a:r>
              <a:rPr lang="en-US" sz="1800">
                <a:solidFill>
                  <a:schemeClr val="accent1"/>
                </a:solidFill>
                <a:ea typeface="Roboto Slab"/>
              </a:rPr>
              <a:t> </a:t>
            </a:r>
            <a:r>
              <a:rPr lang="en-US" sz="1800" err="1">
                <a:solidFill>
                  <a:schemeClr val="accent1"/>
                </a:solidFill>
                <a:ea typeface="Roboto Slab"/>
              </a:rPr>
              <a:t>mở</a:t>
            </a:r>
            <a:r>
              <a:rPr lang="en-US" sz="1800">
                <a:solidFill>
                  <a:schemeClr val="accent1"/>
                </a:solidFill>
                <a:ea typeface="Roboto Slab"/>
              </a:rPr>
              <a:t> </a:t>
            </a:r>
            <a:r>
              <a:rPr lang="en-US" sz="1800" err="1">
                <a:solidFill>
                  <a:schemeClr val="accent1"/>
                </a:solidFill>
                <a:ea typeface="Roboto Slab"/>
              </a:rPr>
              <a:t>rộng</a:t>
            </a:r>
            <a:r>
              <a:rPr lang="en-US" sz="1800">
                <a:solidFill>
                  <a:schemeClr val="accent1"/>
                </a:solidFill>
                <a:ea typeface="Roboto Slab"/>
              </a:rPr>
              <a:t> </a:t>
            </a:r>
            <a:r>
              <a:rPr lang="en-US" sz="1800" err="1">
                <a:solidFill>
                  <a:schemeClr val="accent1"/>
                </a:solidFill>
                <a:ea typeface="Roboto Slab"/>
              </a:rPr>
              <a:t>từ</a:t>
            </a:r>
            <a:r>
              <a:rPr lang="en-US" sz="1800">
                <a:solidFill>
                  <a:schemeClr val="accent1"/>
                </a:solidFill>
                <a:ea typeface="Roboto Slab"/>
              </a:rPr>
              <a:t> </a:t>
            </a:r>
            <a:r>
              <a:rPr lang="en-US" sz="1800" err="1">
                <a:solidFill>
                  <a:schemeClr val="accent1"/>
                </a:solidFill>
                <a:ea typeface="Roboto Slab"/>
              </a:rPr>
              <a:t>mô</a:t>
            </a:r>
            <a:r>
              <a:rPr lang="en-US" sz="1800">
                <a:solidFill>
                  <a:schemeClr val="accent1"/>
                </a:solidFill>
                <a:ea typeface="Roboto Slab"/>
              </a:rPr>
              <a:t> </a:t>
            </a:r>
            <a:r>
              <a:rPr lang="en-US" sz="1800" err="1">
                <a:solidFill>
                  <a:schemeClr val="accent1"/>
                </a:solidFill>
                <a:ea typeface="Roboto Slab"/>
              </a:rPr>
              <a:t>hình</a:t>
            </a:r>
            <a:r>
              <a:rPr lang="en-US" sz="1800">
                <a:solidFill>
                  <a:schemeClr val="accent1"/>
                </a:solidFill>
                <a:ea typeface="Roboto Slab"/>
              </a:rPr>
              <a:t> ARIMA </a:t>
            </a:r>
            <a:r>
              <a:rPr lang="en-US" sz="1800" err="1">
                <a:solidFill>
                  <a:schemeClr val="accent1"/>
                </a:solidFill>
                <a:ea typeface="Roboto Slab"/>
              </a:rPr>
              <a:t>để</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đến</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thời</a:t>
            </a:r>
            <a:r>
              <a:rPr lang="en-US" sz="1800">
                <a:solidFill>
                  <a:schemeClr val="accent1"/>
                </a:solidFill>
                <a:ea typeface="Roboto Slab"/>
              </a:rPr>
              <a:t> </a:t>
            </a:r>
            <a:r>
              <a:rPr lang="en-US" sz="1800" err="1">
                <a:solidFill>
                  <a:schemeClr val="accent1"/>
                </a:solidFill>
                <a:ea typeface="Roboto Slab"/>
              </a:rPr>
              <a:t>vụ</a:t>
            </a:r>
            <a:r>
              <a:rPr lang="en-US" sz="1800">
                <a:solidFill>
                  <a:schemeClr val="accent1"/>
                </a:solidFill>
                <a:ea typeface="Roboto Slab"/>
              </a:rPr>
              <a:t> </a:t>
            </a:r>
            <a:r>
              <a:rPr lang="en-US" sz="1800" err="1">
                <a:solidFill>
                  <a:schemeClr val="accent1"/>
                </a:solidFill>
                <a:ea typeface="Roboto Slab"/>
              </a:rPr>
              <a:t>và</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yếu</a:t>
            </a:r>
            <a:r>
              <a:rPr lang="en-US" sz="1800">
                <a:solidFill>
                  <a:schemeClr val="accent1"/>
                </a:solidFill>
                <a:ea typeface="Roboto Slab"/>
              </a:rPr>
              <a:t> </a:t>
            </a:r>
            <a:r>
              <a:rPr lang="en-US" sz="1800" err="1">
                <a:solidFill>
                  <a:schemeClr val="accent1"/>
                </a:solidFill>
                <a:ea typeface="Roboto Slab"/>
              </a:rPr>
              <a:t>tố</a:t>
            </a:r>
            <a:r>
              <a:rPr lang="en-US" sz="1800">
                <a:solidFill>
                  <a:schemeClr val="accent1"/>
                </a:solidFill>
                <a:ea typeface="Roboto Slab"/>
              </a:rPr>
              <a:t> </a:t>
            </a:r>
            <a:r>
              <a:rPr lang="en-US" sz="1800" err="1">
                <a:solidFill>
                  <a:schemeClr val="accent1"/>
                </a:solidFill>
                <a:ea typeface="Roboto Slab"/>
              </a:rPr>
              <a:t>bên</a:t>
            </a:r>
            <a:r>
              <a:rPr lang="en-US" sz="1800">
                <a:solidFill>
                  <a:schemeClr val="accent1"/>
                </a:solidFill>
                <a:ea typeface="Roboto Slab"/>
              </a:rPr>
              <a:t> </a:t>
            </a:r>
            <a:r>
              <a:rPr lang="en-US" sz="1800" err="1">
                <a:solidFill>
                  <a:schemeClr val="accent1"/>
                </a:solidFill>
                <a:ea typeface="Roboto Slab"/>
              </a:rPr>
              <a:t>ngoài</a:t>
            </a:r>
            <a:r>
              <a:rPr lang="en-US" sz="1800">
                <a:solidFill>
                  <a:schemeClr val="accent1"/>
                </a:solidFill>
                <a:ea typeface="Roboto Slab"/>
              </a:rPr>
              <a:t>.</a:t>
            </a:r>
            <a:endParaRPr lang="en-US" err="1">
              <a:solidFill>
                <a:schemeClr val="accent1"/>
              </a:solidFill>
              <a:ea typeface="Roboto Slab"/>
            </a:endParaRPr>
          </a:p>
          <a:p>
            <a:pPr marL="285750" indent="-285750" algn="just">
              <a:buFont typeface="Calibri"/>
              <a:buChar char="-"/>
            </a:pPr>
            <a:r>
              <a:rPr lang="en-US" sz="1800">
                <a:solidFill>
                  <a:schemeClr val="accent1"/>
                </a:solidFill>
                <a:ea typeface="Roboto Slab"/>
              </a:rPr>
              <a:t>Công </a:t>
            </a:r>
            <a:r>
              <a:rPr lang="en-US" sz="1800" err="1">
                <a:solidFill>
                  <a:schemeClr val="accent1"/>
                </a:solidFill>
                <a:ea typeface="Roboto Slab"/>
              </a:rPr>
              <a:t>thức</a:t>
            </a:r>
            <a:r>
              <a:rPr lang="en-US" sz="1800">
                <a:solidFill>
                  <a:schemeClr val="accent1"/>
                </a:solidFill>
                <a:ea typeface="Roboto Slab"/>
              </a:rPr>
              <a:t>: </a:t>
            </a:r>
          </a:p>
          <a:p>
            <a:pPr algn="just">
              <a:buFont typeface="Calibri"/>
              <a:buChar char="-"/>
            </a:pPr>
            <a:endParaRPr lang="en-US" sz="1800" b="1">
              <a:solidFill>
                <a:schemeClr val="accent1"/>
              </a:solidFill>
              <a:ea typeface="Roboto Slab"/>
            </a:endParaRPr>
          </a:p>
          <a:p>
            <a:pPr marL="742950" lvl="1" indent="-285750" algn="just">
              <a:buFont typeface="Courier New"/>
              <a:buChar char="o"/>
            </a:pPr>
            <a:r>
              <a:rPr lang="en-US" sz="1800">
                <a:solidFill>
                  <a:schemeClr val="accent1"/>
                </a:solidFill>
                <a:ea typeface="Roboto Slab"/>
              </a:rPr>
              <a:t>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tự</a:t>
            </a:r>
            <a:r>
              <a:rPr lang="en-US" sz="1800">
                <a:solidFill>
                  <a:schemeClr val="accent1"/>
                </a:solidFill>
                <a:ea typeface="Roboto Slab"/>
              </a:rPr>
              <a:t> </a:t>
            </a:r>
            <a:r>
              <a:rPr lang="en-US" sz="1800" err="1">
                <a:solidFill>
                  <a:schemeClr val="accent1"/>
                </a:solidFill>
                <a:ea typeface="Roboto Slab"/>
              </a:rPr>
              <a:t>hồi</a:t>
            </a:r>
            <a:r>
              <a:rPr lang="en-US" sz="1800">
                <a:solidFill>
                  <a:schemeClr val="accent1"/>
                </a:solidFill>
                <a:ea typeface="Roboto Slab"/>
              </a:rPr>
              <a:t> </a:t>
            </a:r>
            <a:r>
              <a:rPr lang="en-US" sz="1800" err="1">
                <a:solidFill>
                  <a:schemeClr val="accent1"/>
                </a:solidFill>
                <a:ea typeface="Roboto Slab"/>
              </a:rPr>
              <a:t>quy</a:t>
            </a:r>
            <a:r>
              <a:rPr lang="en-US" sz="1800">
                <a:solidFill>
                  <a:schemeClr val="accent1"/>
                </a:solidFill>
                <a:ea typeface="Roboto Slab"/>
              </a:rPr>
              <a:t> (AR) </a:t>
            </a:r>
            <a:r>
              <a:rPr lang="en-US" sz="1800" err="1">
                <a:solidFill>
                  <a:schemeClr val="accent1"/>
                </a:solidFill>
                <a:ea typeface="Roboto Slab"/>
              </a:rPr>
              <a:t>và</a:t>
            </a:r>
            <a:r>
              <a:rPr lang="en-US" sz="1800">
                <a:solidFill>
                  <a:schemeClr val="accent1"/>
                </a:solidFill>
                <a:ea typeface="Roboto Slab"/>
              </a:rPr>
              <a:t> </a:t>
            </a:r>
            <a:r>
              <a:rPr lang="en-US" sz="1800" err="1">
                <a:solidFill>
                  <a:schemeClr val="accent1"/>
                </a:solidFill>
                <a:ea typeface="Roboto Slab"/>
              </a:rPr>
              <a:t>tự</a:t>
            </a:r>
            <a:r>
              <a:rPr lang="en-US" sz="1800">
                <a:solidFill>
                  <a:schemeClr val="accent1"/>
                </a:solidFill>
                <a:ea typeface="Roboto Slab"/>
              </a:rPr>
              <a:t> </a:t>
            </a:r>
            <a:r>
              <a:rPr lang="en-US" sz="1800" err="1">
                <a:solidFill>
                  <a:schemeClr val="accent1"/>
                </a:solidFill>
                <a:ea typeface="Roboto Slab"/>
              </a:rPr>
              <a:t>hồi</a:t>
            </a:r>
            <a:r>
              <a:rPr lang="en-US" sz="1800">
                <a:solidFill>
                  <a:schemeClr val="accent1"/>
                </a:solidFill>
                <a:ea typeface="Roboto Slab"/>
              </a:rPr>
              <a:t> </a:t>
            </a:r>
            <a:r>
              <a:rPr lang="en-US" sz="1800" err="1">
                <a:solidFill>
                  <a:schemeClr val="accent1"/>
                </a:solidFill>
                <a:ea typeface="Roboto Slab"/>
              </a:rPr>
              <a:t>quy</a:t>
            </a:r>
            <a:r>
              <a:rPr lang="en-US" sz="1800">
                <a:solidFill>
                  <a:schemeClr val="accent1"/>
                </a:solidFill>
                <a:ea typeface="Roboto Slab"/>
              </a:rPr>
              <a:t> </a:t>
            </a:r>
            <a:r>
              <a:rPr lang="en-US" sz="1800" err="1">
                <a:solidFill>
                  <a:schemeClr val="accent1"/>
                </a:solidFill>
                <a:ea typeface="Roboto Slab"/>
              </a:rPr>
              <a:t>theo</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(SAR) </a:t>
            </a:r>
            <a:endParaRPr lang="en-US">
              <a:solidFill>
                <a:schemeClr val="accent1"/>
              </a:solidFill>
            </a:endParaRPr>
          </a:p>
          <a:p>
            <a:pPr marL="742950" lvl="1" indent="-285750" algn="just">
              <a:buFont typeface="Courier New"/>
              <a:buChar char="o"/>
            </a:pPr>
            <a:endParaRPr lang="en-US" sz="1800">
              <a:solidFill>
                <a:schemeClr val="accent1"/>
              </a:solidFill>
              <a:ea typeface="Roboto Slab"/>
            </a:endParaRPr>
          </a:p>
          <a:p>
            <a:pPr marL="742950" lvl="1" indent="-285750" algn="just">
              <a:buFont typeface="Courier New"/>
              <a:buChar char="o"/>
            </a:pPr>
            <a:r>
              <a:rPr lang="en-US" sz="1800" err="1">
                <a:solidFill>
                  <a:schemeClr val="accent1"/>
                </a:solidFill>
                <a:ea typeface="Roboto Slab"/>
              </a:rPr>
              <a:t>Toán</a:t>
            </a:r>
            <a:r>
              <a:rPr lang="en-US" sz="1800">
                <a:solidFill>
                  <a:schemeClr val="accent1"/>
                </a:solidFill>
                <a:ea typeface="Roboto Slab"/>
              </a:rPr>
              <a:t> </a:t>
            </a:r>
            <a:r>
              <a:rPr lang="en-US" sz="1800" err="1">
                <a:solidFill>
                  <a:schemeClr val="accent1"/>
                </a:solidFill>
                <a:ea typeface="Roboto Slab"/>
              </a:rPr>
              <a:t>tử</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giúp</a:t>
            </a:r>
            <a:r>
              <a:rPr lang="en-US" sz="1800">
                <a:solidFill>
                  <a:schemeClr val="accent1"/>
                </a:solidFill>
                <a:ea typeface="Roboto Slab"/>
              </a:rPr>
              <a:t> </a:t>
            </a:r>
            <a:r>
              <a:rPr lang="en-US" sz="1800" err="1">
                <a:solidFill>
                  <a:schemeClr val="accent1"/>
                </a:solidFill>
                <a:ea typeface="Roboto Slab"/>
              </a:rPr>
              <a:t>làm</a:t>
            </a:r>
            <a:r>
              <a:rPr lang="en-US" sz="1800">
                <a:solidFill>
                  <a:schemeClr val="accent1"/>
                </a:solidFill>
                <a:ea typeface="Roboto Slab"/>
              </a:rPr>
              <a:t> </a:t>
            </a:r>
            <a:r>
              <a:rPr lang="en-US" sz="1800" err="1">
                <a:solidFill>
                  <a:schemeClr val="accent1"/>
                </a:solidFill>
                <a:ea typeface="Roboto Slab"/>
              </a:rPr>
              <a:t>cho</a:t>
            </a:r>
            <a:r>
              <a:rPr lang="en-US" sz="1800">
                <a:solidFill>
                  <a:schemeClr val="accent1"/>
                </a:solidFill>
                <a:ea typeface="Roboto Slab"/>
              </a:rPr>
              <a:t> </a:t>
            </a:r>
            <a:r>
              <a:rPr lang="en-US" sz="1800" err="1">
                <a:solidFill>
                  <a:schemeClr val="accent1"/>
                </a:solidFill>
                <a:ea typeface="Roboto Slab"/>
              </a:rPr>
              <a:t>dữ</a:t>
            </a:r>
            <a:r>
              <a:rPr lang="en-US" sz="1800">
                <a:solidFill>
                  <a:schemeClr val="accent1"/>
                </a:solidFill>
                <a:ea typeface="Roboto Slab"/>
              </a:rPr>
              <a:t> </a:t>
            </a:r>
            <a:r>
              <a:rPr lang="en-US" sz="1800" err="1">
                <a:solidFill>
                  <a:schemeClr val="accent1"/>
                </a:solidFill>
                <a:ea typeface="Roboto Slab"/>
              </a:rPr>
              <a:t>liệu</a:t>
            </a:r>
            <a:r>
              <a:rPr lang="en-US" sz="1800">
                <a:solidFill>
                  <a:schemeClr val="accent1"/>
                </a:solidFill>
                <a:ea typeface="Roboto Slab"/>
              </a:rPr>
              <a:t> </a:t>
            </a:r>
            <a:r>
              <a:rPr lang="en-US" sz="1800" err="1">
                <a:solidFill>
                  <a:schemeClr val="accent1"/>
                </a:solidFill>
                <a:ea typeface="Roboto Slab"/>
              </a:rPr>
              <a:t>trở</a:t>
            </a:r>
            <a:r>
              <a:rPr lang="en-US" sz="1800">
                <a:solidFill>
                  <a:schemeClr val="accent1"/>
                </a:solidFill>
                <a:ea typeface="Roboto Slab"/>
              </a:rPr>
              <a:t> </a:t>
            </a:r>
            <a:r>
              <a:rPr lang="en-US" sz="1800" err="1">
                <a:solidFill>
                  <a:schemeClr val="accent1"/>
                </a:solidFill>
                <a:ea typeface="Roboto Slab"/>
              </a:rPr>
              <a:t>nên</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a:t>
            </a:r>
            <a:endParaRPr lang="en-US">
              <a:solidFill>
                <a:schemeClr val="accent1"/>
              </a:solidFill>
            </a:endParaRPr>
          </a:p>
          <a:p>
            <a:pPr marL="742950" lvl="1" indent="-285750" algn="just">
              <a:buFont typeface="Courier New"/>
              <a:buChar char="o"/>
            </a:pPr>
            <a:r>
              <a:rPr lang="en-US" sz="1800">
                <a:solidFill>
                  <a:schemeClr val="accent1"/>
                </a:solidFill>
                <a:ea typeface="Roboto Slab"/>
              </a:rPr>
              <a:t>Thành </a:t>
            </a:r>
            <a:r>
              <a:rPr lang="en-US" sz="1800" err="1">
                <a:solidFill>
                  <a:schemeClr val="accent1"/>
                </a:solidFill>
                <a:ea typeface="Roboto Slab"/>
              </a:rPr>
              <a:t>phần</a:t>
            </a:r>
            <a:r>
              <a:rPr lang="en-US" sz="1800">
                <a:solidFill>
                  <a:schemeClr val="accent1"/>
                </a:solidFill>
                <a:ea typeface="Roboto Slab"/>
              </a:rPr>
              <a:t> MA </a:t>
            </a:r>
            <a:r>
              <a:rPr lang="en-US" sz="1800" err="1">
                <a:solidFill>
                  <a:schemeClr val="accent1"/>
                </a:solidFill>
                <a:ea typeface="Roboto Slab"/>
              </a:rPr>
              <a:t>và</a:t>
            </a:r>
            <a:r>
              <a:rPr lang="en-US" sz="1800">
                <a:solidFill>
                  <a:schemeClr val="accent1"/>
                </a:solidFill>
                <a:ea typeface="Roboto Slab"/>
              </a:rPr>
              <a:t> SMA </a:t>
            </a:r>
            <a:r>
              <a:rPr lang="en-US" sz="1800" err="1">
                <a:solidFill>
                  <a:schemeClr val="accent1"/>
                </a:solidFill>
                <a:ea typeface="Roboto Slab"/>
              </a:rPr>
              <a:t>của</a:t>
            </a:r>
            <a:r>
              <a:rPr lang="en-US" sz="1800">
                <a:solidFill>
                  <a:schemeClr val="accent1"/>
                </a:solidFill>
                <a:ea typeface="Roboto Slab"/>
              </a:rPr>
              <a:t> </a:t>
            </a:r>
            <a:r>
              <a:rPr lang="en-US" sz="1800" err="1">
                <a:solidFill>
                  <a:schemeClr val="accent1"/>
                </a:solidFill>
                <a:ea typeface="Roboto Slab"/>
              </a:rPr>
              <a:t>mô</a:t>
            </a:r>
            <a:r>
              <a:rPr lang="en-US" sz="1800">
                <a:solidFill>
                  <a:schemeClr val="accent1"/>
                </a:solidFill>
                <a:ea typeface="Roboto Slab"/>
              </a:rPr>
              <a:t> </a:t>
            </a:r>
            <a:r>
              <a:rPr lang="en-US" sz="1800" err="1">
                <a:solidFill>
                  <a:schemeClr val="accent1"/>
                </a:solidFill>
                <a:ea typeface="Roboto Slab"/>
              </a:rPr>
              <a:t>hình</a:t>
            </a:r>
            <a:r>
              <a:rPr lang="en-US" sz="1800">
                <a:solidFill>
                  <a:schemeClr val="accent1"/>
                </a:solidFill>
                <a:ea typeface="Roboto Slab"/>
              </a:rPr>
              <a:t>.</a:t>
            </a:r>
            <a:endParaRPr lang="en-US">
              <a:solidFill>
                <a:schemeClr val="accent1"/>
              </a:solidFill>
            </a:endParaRPr>
          </a:p>
          <a:p>
            <a:pPr marL="742950" lvl="1" indent="-285750" algn="just">
              <a:buFont typeface="Courier New"/>
              <a:buChar char="o"/>
            </a:pPr>
            <a:r>
              <a:rPr lang="en-US" sz="1800">
                <a:solidFill>
                  <a:schemeClr val="accent1"/>
                </a:solidFill>
                <a:ea typeface="Roboto Slab"/>
              </a:rPr>
              <a:t>Các </a:t>
            </a:r>
            <a:r>
              <a:rPr lang="en-US" sz="1800" err="1">
                <a:solidFill>
                  <a:schemeClr val="accent1"/>
                </a:solidFill>
                <a:ea typeface="Roboto Slab"/>
              </a:rPr>
              <a:t>biến</a:t>
            </a:r>
            <a:r>
              <a:rPr lang="en-US" sz="1800">
                <a:solidFill>
                  <a:schemeClr val="accent1"/>
                </a:solidFill>
                <a:ea typeface="Roboto Slab"/>
              </a:rPr>
              <a:t> </a:t>
            </a:r>
            <a:r>
              <a:rPr lang="en-US" sz="1800" err="1">
                <a:solidFill>
                  <a:schemeClr val="accent1"/>
                </a:solidFill>
                <a:ea typeface="Roboto Slab"/>
              </a:rPr>
              <a:t>ngoại</a:t>
            </a:r>
            <a:r>
              <a:rPr lang="en-US" sz="1800">
                <a:solidFill>
                  <a:schemeClr val="accent1"/>
                </a:solidFill>
                <a:ea typeface="Roboto Slab"/>
              </a:rPr>
              <a:t> </a:t>
            </a:r>
            <a:r>
              <a:rPr lang="en-US" sz="1800" err="1">
                <a:solidFill>
                  <a:schemeClr val="accent1"/>
                </a:solidFill>
                <a:ea typeface="Roboto Slab"/>
              </a:rPr>
              <a:t>sinh</a:t>
            </a:r>
            <a:r>
              <a:rPr lang="en-US" sz="1800">
                <a:solidFill>
                  <a:schemeClr val="accent1"/>
                </a:solidFill>
                <a:ea typeface="Roboto Slab"/>
              </a:rPr>
              <a:t> </a:t>
            </a:r>
            <a:r>
              <a:rPr lang="en-US" sz="1800" err="1">
                <a:solidFill>
                  <a:schemeClr val="accent1"/>
                </a:solidFill>
                <a:ea typeface="Roboto Slab"/>
              </a:rPr>
              <a:t>cho</a:t>
            </a:r>
            <a:r>
              <a:rPr lang="en-US" sz="1800">
                <a:solidFill>
                  <a:schemeClr val="accent1"/>
                </a:solidFill>
                <a:ea typeface="Roboto Slab"/>
              </a:rPr>
              <a:t> </a:t>
            </a:r>
            <a:r>
              <a:rPr lang="en-US" sz="1800" err="1">
                <a:solidFill>
                  <a:schemeClr val="accent1"/>
                </a:solidFill>
                <a:ea typeface="Roboto Slab"/>
              </a:rPr>
              <a:t>phép</a:t>
            </a:r>
            <a:r>
              <a:rPr lang="en-US" sz="1800">
                <a:solidFill>
                  <a:schemeClr val="accent1"/>
                </a:solidFill>
                <a:ea typeface="Roboto Slab"/>
              </a:rPr>
              <a:t> </a:t>
            </a:r>
            <a:r>
              <a:rPr lang="en-US" sz="1800" err="1">
                <a:solidFill>
                  <a:schemeClr val="accent1"/>
                </a:solidFill>
                <a:ea typeface="Roboto Slab"/>
              </a:rPr>
              <a:t>mô</a:t>
            </a:r>
            <a:r>
              <a:rPr lang="en-US" sz="1800">
                <a:solidFill>
                  <a:schemeClr val="accent1"/>
                </a:solidFill>
                <a:ea typeface="Roboto Slab"/>
              </a:rPr>
              <a:t> </a:t>
            </a:r>
            <a:r>
              <a:rPr lang="en-US" sz="1800" err="1">
                <a:solidFill>
                  <a:schemeClr val="accent1"/>
                </a:solidFill>
                <a:ea typeface="Roboto Slab"/>
              </a:rPr>
              <a:t>hình</a:t>
            </a:r>
            <a:r>
              <a:rPr lang="en-US" sz="1800">
                <a:solidFill>
                  <a:schemeClr val="accent1"/>
                </a:solidFill>
                <a:ea typeface="Roboto Slab"/>
              </a:rPr>
              <a:t> </a:t>
            </a:r>
            <a:r>
              <a:rPr lang="en-US" sz="1800" err="1">
                <a:solidFill>
                  <a:schemeClr val="accent1"/>
                </a:solidFill>
                <a:ea typeface="Roboto Slab"/>
              </a:rPr>
              <a:t>xem</a:t>
            </a:r>
            <a:r>
              <a:rPr lang="en-US" sz="1800">
                <a:solidFill>
                  <a:schemeClr val="accent1"/>
                </a:solidFill>
                <a:ea typeface="Roboto Slab"/>
              </a:rPr>
              <a:t> </a:t>
            </a:r>
            <a:r>
              <a:rPr lang="en-US" sz="1800" err="1">
                <a:solidFill>
                  <a:schemeClr val="accent1"/>
                </a:solidFill>
                <a:ea typeface="Roboto Slab"/>
              </a:rPr>
              <a:t>xét</a:t>
            </a:r>
            <a:r>
              <a:rPr lang="en-US" sz="1800">
                <a:solidFill>
                  <a:schemeClr val="accent1"/>
                </a:solidFill>
                <a:ea typeface="Roboto Slab"/>
              </a:rPr>
              <a:t> </a:t>
            </a:r>
            <a:r>
              <a:rPr lang="en-US" sz="1800" err="1">
                <a:solidFill>
                  <a:schemeClr val="accent1"/>
                </a:solidFill>
                <a:ea typeface="Roboto Slab"/>
              </a:rPr>
              <a:t>ảnh</a:t>
            </a:r>
            <a:r>
              <a:rPr lang="en-US" sz="1800">
                <a:solidFill>
                  <a:schemeClr val="accent1"/>
                </a:solidFill>
                <a:ea typeface="Roboto Slab"/>
              </a:rPr>
              <a:t> </a:t>
            </a:r>
            <a:r>
              <a:rPr lang="en-US" sz="1800" err="1">
                <a:solidFill>
                  <a:schemeClr val="accent1"/>
                </a:solidFill>
                <a:ea typeface="Roboto Slab"/>
              </a:rPr>
              <a:t>hưởng</a:t>
            </a:r>
            <a:r>
              <a:rPr lang="en-US" sz="1800">
                <a:solidFill>
                  <a:schemeClr val="accent1"/>
                </a:solidFill>
                <a:ea typeface="Roboto Slab"/>
              </a:rPr>
              <a:t> </a:t>
            </a:r>
            <a:r>
              <a:rPr lang="en-US" sz="1800" err="1">
                <a:solidFill>
                  <a:schemeClr val="accent1"/>
                </a:solidFill>
                <a:ea typeface="Roboto Slab"/>
              </a:rPr>
              <a:t>của</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yếu</a:t>
            </a:r>
            <a:r>
              <a:rPr lang="en-US" sz="1800">
                <a:solidFill>
                  <a:schemeClr val="accent1"/>
                </a:solidFill>
                <a:ea typeface="Roboto Slab"/>
              </a:rPr>
              <a:t> </a:t>
            </a:r>
            <a:r>
              <a:rPr lang="en-US" sz="1800" err="1">
                <a:solidFill>
                  <a:schemeClr val="accent1"/>
                </a:solidFill>
                <a:ea typeface="Roboto Slab"/>
              </a:rPr>
              <a:t>tố</a:t>
            </a:r>
            <a:r>
              <a:rPr lang="en-US" sz="1800">
                <a:solidFill>
                  <a:schemeClr val="accent1"/>
                </a:solidFill>
                <a:ea typeface="Roboto Slab"/>
              </a:rPr>
              <a:t> </a:t>
            </a:r>
            <a:r>
              <a:rPr lang="en-US" sz="1800" err="1">
                <a:solidFill>
                  <a:schemeClr val="accent1"/>
                </a:solidFill>
                <a:ea typeface="Roboto Slab"/>
              </a:rPr>
              <a:t>bên</a:t>
            </a:r>
            <a:r>
              <a:rPr lang="en-US" sz="1800">
                <a:solidFill>
                  <a:schemeClr val="accent1"/>
                </a:solidFill>
                <a:ea typeface="Roboto Slab"/>
              </a:rPr>
              <a:t> </a:t>
            </a:r>
            <a:r>
              <a:rPr lang="en-US" sz="1800" err="1">
                <a:solidFill>
                  <a:schemeClr val="accent1"/>
                </a:solidFill>
                <a:ea typeface="Roboto Slab"/>
              </a:rPr>
              <a:t>ngoài</a:t>
            </a:r>
            <a:r>
              <a:rPr lang="en-US" sz="1800">
                <a:solidFill>
                  <a:schemeClr val="accent1"/>
                </a:solidFill>
                <a:ea typeface="Roboto Slab"/>
              </a:rPr>
              <a:t> </a:t>
            </a:r>
            <a:r>
              <a:rPr lang="en-US" sz="1800" err="1">
                <a:solidFill>
                  <a:schemeClr val="accent1"/>
                </a:solidFill>
                <a:ea typeface="Roboto Slab"/>
              </a:rPr>
              <a:t>lên</a:t>
            </a:r>
            <a:r>
              <a:rPr lang="en-US" sz="1800">
                <a:solidFill>
                  <a:schemeClr val="accent1"/>
                </a:solidFill>
                <a:ea typeface="Roboto Slab"/>
              </a:rPr>
              <a:t> </a:t>
            </a: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thời</a:t>
            </a:r>
            <a:r>
              <a:rPr lang="en-US" sz="1800">
                <a:solidFill>
                  <a:schemeClr val="accent1"/>
                </a:solidFill>
                <a:ea typeface="Roboto Slab"/>
              </a:rPr>
              <a:t> </a:t>
            </a:r>
            <a:r>
              <a:rPr lang="en-US" sz="1800" err="1">
                <a:solidFill>
                  <a:schemeClr val="accent1"/>
                </a:solidFill>
                <a:ea typeface="Roboto Slab"/>
              </a:rPr>
              <a:t>gian</a:t>
            </a:r>
            <a:r>
              <a:rPr lang="en-US" sz="1800">
                <a:solidFill>
                  <a:schemeClr val="accent1"/>
                </a:solidFill>
                <a:ea typeface="Roboto Slab"/>
              </a:rPr>
              <a:t>.</a:t>
            </a:r>
          </a:p>
          <a:p>
            <a:pPr marL="742950" lvl="1" indent="-285750" algn="just">
              <a:buFont typeface="Courier New"/>
              <a:buChar char="o"/>
            </a:pPr>
            <a:endParaRPr lang="en-US" sz="1800">
              <a:solidFill>
                <a:schemeClr val="accent1"/>
              </a:solidFill>
              <a:ea typeface="Roboto Slab"/>
            </a:endParaRPr>
          </a:p>
        </p:txBody>
      </p:sp>
      <p:pic>
        <p:nvPicPr>
          <p:cNvPr id="11" name="Picture 10" descr="A group of letters on a black background&#10;&#10;AI-generated content may be incorrect.">
            <a:extLst>
              <a:ext uri="{FF2B5EF4-FFF2-40B4-BE49-F238E27FC236}">
                <a16:creationId xmlns:a16="http://schemas.microsoft.com/office/drawing/2014/main" id="{506D09AC-A24C-DE56-C640-59E5E6D15A8C}"/>
              </a:ext>
            </a:extLst>
          </p:cNvPr>
          <p:cNvPicPr>
            <a:picLocks noChangeAspect="1"/>
          </p:cNvPicPr>
          <p:nvPr/>
        </p:nvPicPr>
        <p:blipFill>
          <a:blip r:embed="rId3"/>
          <a:stretch>
            <a:fillRect/>
          </a:stretch>
        </p:blipFill>
        <p:spPr>
          <a:xfrm>
            <a:off x="2289008" y="1790951"/>
            <a:ext cx="3543300" cy="523875"/>
          </a:xfrm>
          <a:prstGeom prst="rect">
            <a:avLst/>
          </a:prstGeom>
        </p:spPr>
      </p:pic>
      <p:pic>
        <p:nvPicPr>
          <p:cNvPr id="15" name="Picture 14">
            <a:extLst>
              <a:ext uri="{FF2B5EF4-FFF2-40B4-BE49-F238E27FC236}">
                <a16:creationId xmlns:a16="http://schemas.microsoft.com/office/drawing/2014/main" id="{274A05CD-918E-CF67-303E-8EE501C1283E}"/>
              </a:ext>
            </a:extLst>
          </p:cNvPr>
          <p:cNvPicPr>
            <a:picLocks noChangeAspect="1"/>
          </p:cNvPicPr>
          <p:nvPr/>
        </p:nvPicPr>
        <p:blipFill>
          <a:blip r:embed="rId4"/>
          <a:stretch>
            <a:fillRect/>
          </a:stretch>
        </p:blipFill>
        <p:spPr>
          <a:xfrm>
            <a:off x="7207918" y="2399298"/>
            <a:ext cx="819150" cy="209550"/>
          </a:xfrm>
          <a:prstGeom prst="rect">
            <a:avLst/>
          </a:prstGeom>
        </p:spPr>
      </p:pic>
      <p:pic>
        <p:nvPicPr>
          <p:cNvPr id="16" name="Picture 15">
            <a:extLst>
              <a:ext uri="{FF2B5EF4-FFF2-40B4-BE49-F238E27FC236}">
                <a16:creationId xmlns:a16="http://schemas.microsoft.com/office/drawing/2014/main" id="{98165ABF-66FD-E5DA-798C-C6895080C70B}"/>
              </a:ext>
            </a:extLst>
          </p:cNvPr>
          <p:cNvPicPr>
            <a:picLocks noChangeAspect="1"/>
          </p:cNvPicPr>
          <p:nvPr/>
        </p:nvPicPr>
        <p:blipFill>
          <a:blip r:embed="rId5"/>
          <a:stretch>
            <a:fillRect/>
          </a:stretch>
        </p:blipFill>
        <p:spPr>
          <a:xfrm>
            <a:off x="6661234" y="2940718"/>
            <a:ext cx="333375" cy="209550"/>
          </a:xfrm>
          <a:prstGeom prst="rect">
            <a:avLst/>
          </a:prstGeom>
        </p:spPr>
      </p:pic>
      <p:pic>
        <p:nvPicPr>
          <p:cNvPr id="17" name="Picture 16">
            <a:extLst>
              <a:ext uri="{FF2B5EF4-FFF2-40B4-BE49-F238E27FC236}">
                <a16:creationId xmlns:a16="http://schemas.microsoft.com/office/drawing/2014/main" id="{330417BC-68D4-4B4B-8412-3E4A53508392}"/>
              </a:ext>
            </a:extLst>
          </p:cNvPr>
          <p:cNvPicPr>
            <a:picLocks noChangeAspect="1"/>
          </p:cNvPicPr>
          <p:nvPr/>
        </p:nvPicPr>
        <p:blipFill>
          <a:blip r:embed="rId6"/>
          <a:stretch>
            <a:fillRect/>
          </a:stretch>
        </p:blipFill>
        <p:spPr>
          <a:xfrm>
            <a:off x="5110664" y="3233988"/>
            <a:ext cx="847725" cy="209550"/>
          </a:xfrm>
          <a:prstGeom prst="rect">
            <a:avLst/>
          </a:prstGeom>
        </p:spPr>
      </p:pic>
      <p:pic>
        <p:nvPicPr>
          <p:cNvPr id="18" name="Picture 17" descr="A black background with white text&#10;&#10;AI-generated content may be incorrect.">
            <a:extLst>
              <a:ext uri="{FF2B5EF4-FFF2-40B4-BE49-F238E27FC236}">
                <a16:creationId xmlns:a16="http://schemas.microsoft.com/office/drawing/2014/main" id="{276305E3-6867-A204-A62E-CCA2E5CC63CA}"/>
              </a:ext>
            </a:extLst>
          </p:cNvPr>
          <p:cNvPicPr>
            <a:picLocks noChangeAspect="1"/>
          </p:cNvPicPr>
          <p:nvPr/>
        </p:nvPicPr>
        <p:blipFill>
          <a:blip r:embed="rId7"/>
          <a:stretch>
            <a:fillRect/>
          </a:stretch>
        </p:blipFill>
        <p:spPr>
          <a:xfrm>
            <a:off x="4324350" y="3700964"/>
            <a:ext cx="495300" cy="523875"/>
          </a:xfrm>
          <a:prstGeom prst="rect">
            <a:avLst/>
          </a:prstGeom>
        </p:spPr>
      </p:pic>
      <p:sp>
        <p:nvSpPr>
          <p:cNvPr id="2" name="Google Shape;90;p14">
            <a:extLst>
              <a:ext uri="{FF2B5EF4-FFF2-40B4-BE49-F238E27FC236}">
                <a16:creationId xmlns:a16="http://schemas.microsoft.com/office/drawing/2014/main" id="{4552A984-7D80-D010-8F1A-586B25DC3F68}"/>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2.2.1. Lý thuyết mô hình</a:t>
            </a:r>
            <a:endParaRPr lang="en-GB" sz="2400" b="1" err="1"/>
          </a:p>
        </p:txBody>
      </p:sp>
    </p:spTree>
    <p:extLst>
      <p:ext uri="{BB962C8B-B14F-4D97-AF65-F5344CB8AC3E}">
        <p14:creationId xmlns:p14="http://schemas.microsoft.com/office/powerpoint/2010/main" val="35515229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DF9FFBEE-A77A-A1D3-5895-C346154AF33B}"/>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3FBA605E-725C-BF1C-22B4-E8A2719CEAD2}"/>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sp>
        <p:nvSpPr>
          <p:cNvPr id="10" name="TextBox 9">
            <a:extLst>
              <a:ext uri="{FF2B5EF4-FFF2-40B4-BE49-F238E27FC236}">
                <a16:creationId xmlns:a16="http://schemas.microsoft.com/office/drawing/2014/main" id="{2C5719F6-F811-F14A-FB8A-929166AF29C6}"/>
              </a:ext>
            </a:extLst>
          </p:cNvPr>
          <p:cNvSpPr txBox="1"/>
          <p:nvPr/>
        </p:nvSpPr>
        <p:spPr>
          <a:xfrm>
            <a:off x="298681" y="612038"/>
            <a:ext cx="8647405" cy="3416320"/>
          </a:xfrm>
          <a:prstGeom prst="rect">
            <a:avLst/>
          </a:prstGeom>
          <a:solidFill>
            <a:schemeClr val="bg1"/>
          </a:solidFill>
        </p:spPr>
        <p:txBody>
          <a:bodyPr wrap="square" lIns="91440" tIns="45720" rIns="91440" bIns="45720" rtlCol="0" anchor="t">
            <a:spAutoFit/>
          </a:bodyPr>
          <a:lstStyle/>
          <a:p>
            <a:pPr marL="285750" indent="-285750" algn="just">
              <a:buFont typeface="Calibri"/>
              <a:buChar char="-"/>
            </a:pPr>
            <a:r>
              <a:rPr lang="en-US" sz="1800" b="1" err="1">
                <a:solidFill>
                  <a:schemeClr val="accent1"/>
                </a:solidFill>
                <a:ea typeface="Roboto Slab"/>
              </a:rPr>
              <a:t>Kiểm</a:t>
            </a:r>
            <a:r>
              <a:rPr lang="en-US" sz="1800" b="1">
                <a:solidFill>
                  <a:schemeClr val="accent1"/>
                </a:solidFill>
                <a:ea typeface="Roboto Slab"/>
              </a:rPr>
              <a:t> </a:t>
            </a:r>
            <a:r>
              <a:rPr lang="en-US" sz="1800" b="1" err="1">
                <a:solidFill>
                  <a:schemeClr val="accent1"/>
                </a:solidFill>
                <a:ea typeface="Roboto Slab"/>
              </a:rPr>
              <a:t>tra</a:t>
            </a:r>
            <a:r>
              <a:rPr lang="en-US" sz="1800" b="1">
                <a:solidFill>
                  <a:schemeClr val="accent1"/>
                </a:solidFill>
                <a:ea typeface="Roboto Slab"/>
              </a:rPr>
              <a:t> </a:t>
            </a:r>
            <a:r>
              <a:rPr lang="en-US" sz="1800" b="1" err="1">
                <a:solidFill>
                  <a:schemeClr val="accent1"/>
                </a:solidFill>
                <a:ea typeface="Roboto Slab"/>
              </a:rPr>
              <a:t>tính</a:t>
            </a:r>
            <a:r>
              <a:rPr lang="en-US" sz="1800" b="1">
                <a:solidFill>
                  <a:schemeClr val="accent1"/>
                </a:solidFill>
                <a:ea typeface="Roboto Slab"/>
              </a:rPr>
              <a:t> </a:t>
            </a:r>
            <a:r>
              <a:rPr lang="en-US" sz="1800" b="1" err="1">
                <a:solidFill>
                  <a:schemeClr val="accent1"/>
                </a:solidFill>
                <a:ea typeface="Roboto Slab"/>
              </a:rPr>
              <a:t>dừng</a:t>
            </a:r>
            <a:r>
              <a:rPr lang="en-US" sz="1800" b="1">
                <a:solidFill>
                  <a:schemeClr val="accent1"/>
                </a:solidFill>
                <a:ea typeface="Roboto Slab"/>
              </a:rPr>
              <a:t>: </a:t>
            </a:r>
            <a:r>
              <a:rPr lang="en-US" sz="1800" err="1">
                <a:solidFill>
                  <a:schemeClr val="accent1"/>
                </a:solidFill>
                <a:ea typeface="Roboto Slab"/>
              </a:rPr>
              <a:t>Kiểm</a:t>
            </a:r>
            <a:r>
              <a:rPr lang="en-US" sz="1800">
                <a:solidFill>
                  <a:schemeClr val="accent1"/>
                </a:solidFill>
                <a:ea typeface="Roboto Slab"/>
              </a:rPr>
              <a:t> </a:t>
            </a:r>
            <a:r>
              <a:rPr lang="en-US" sz="1800" err="1">
                <a:solidFill>
                  <a:schemeClr val="accent1"/>
                </a:solidFill>
                <a:ea typeface="Roboto Slab"/>
              </a:rPr>
              <a:t>tra</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 </a:t>
            </a:r>
            <a:r>
              <a:rPr lang="en-US" sz="1800" err="1">
                <a:solidFill>
                  <a:schemeClr val="accent1"/>
                </a:solidFill>
                <a:ea typeface="Roboto Slab"/>
              </a:rPr>
              <a:t>bằng</a:t>
            </a:r>
            <a:r>
              <a:rPr lang="en-US" sz="1800">
                <a:solidFill>
                  <a:schemeClr val="accent1"/>
                </a:solidFill>
                <a:ea typeface="Roboto Slab"/>
              </a:rPr>
              <a:t> Augmented Dickey-Fuller (ADF) Test</a:t>
            </a:r>
          </a:p>
          <a:p>
            <a:pPr marL="742950" lvl="1" indent="-285750" algn="just">
              <a:buFont typeface="Courier New,monospace"/>
              <a:buChar char="o"/>
            </a:pP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không</a:t>
            </a:r>
            <a:r>
              <a:rPr lang="en-US" sz="1800">
                <a:solidFill>
                  <a:schemeClr val="accent1"/>
                </a:solidFill>
                <a:ea typeface="Roboto Slab"/>
              </a:rPr>
              <a:t> </a:t>
            </a:r>
            <a:r>
              <a:rPr lang="en-US" sz="1800" err="1">
                <a:solidFill>
                  <a:schemeClr val="accent1"/>
                </a:solidFill>
                <a:ea typeface="Roboto Slab"/>
              </a:rPr>
              <a:t>dừng</a:t>
            </a:r>
          </a:p>
          <a:p>
            <a:pPr marL="742950" lvl="1" indent="-285750" algn="just">
              <a:buFont typeface="Courier New,monospace"/>
              <a:buChar char="o"/>
            </a:pPr>
            <a:r>
              <a:rPr lang="en-US" sz="1800" err="1">
                <a:solidFill>
                  <a:schemeClr val="accent1"/>
                </a:solidFill>
                <a:ea typeface="Roboto Slab"/>
              </a:rPr>
              <a:t>Thực</a:t>
            </a:r>
            <a:r>
              <a:rPr lang="en-US" sz="1800">
                <a:solidFill>
                  <a:schemeClr val="accent1"/>
                </a:solidFill>
                <a:ea typeface="Roboto Slab"/>
              </a:rPr>
              <a:t> </a:t>
            </a:r>
            <a:r>
              <a:rPr lang="en-US" sz="1800" err="1">
                <a:solidFill>
                  <a:schemeClr val="accent1"/>
                </a:solidFill>
                <a:ea typeface="Roboto Slab"/>
              </a:rPr>
              <a:t>hiện</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lần</a:t>
            </a:r>
            <a:r>
              <a:rPr lang="en-US" sz="1800">
                <a:solidFill>
                  <a:schemeClr val="accent1"/>
                </a:solidFill>
                <a:ea typeface="Roboto Slab"/>
              </a:rPr>
              <a:t> 1 =&gt; </a:t>
            </a: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dừng</a:t>
            </a:r>
            <a:endParaRPr lang="en-US" sz="1800">
              <a:solidFill>
                <a:schemeClr val="accent1"/>
              </a:solidFill>
              <a:ea typeface="Roboto Slab"/>
            </a:endParaRPr>
          </a:p>
          <a:p>
            <a:pPr marL="742950" lvl="1" indent="-285750" algn="just">
              <a:buFont typeface="Courier New"/>
              <a:buChar char="o"/>
            </a:pPr>
            <a:endParaRPr lang="en-US" sz="1800" b="1">
              <a:solidFill>
                <a:schemeClr val="accent1"/>
              </a:solidFill>
              <a:ea typeface="Roboto Slab"/>
            </a:endParaRPr>
          </a:p>
          <a:p>
            <a:pPr marL="285750" indent="-285750" algn="just">
              <a:buFont typeface="Calibri"/>
              <a:buChar char="-"/>
            </a:pPr>
            <a:r>
              <a:rPr lang="en-US" sz="1800" b="1" err="1">
                <a:solidFill>
                  <a:schemeClr val="accent1"/>
                </a:solidFill>
                <a:ea typeface="Roboto Slab"/>
              </a:rPr>
              <a:t>Kiểm</a:t>
            </a:r>
            <a:r>
              <a:rPr lang="en-US" sz="1800" b="1">
                <a:solidFill>
                  <a:schemeClr val="accent1"/>
                </a:solidFill>
                <a:ea typeface="Roboto Slab"/>
              </a:rPr>
              <a:t> </a:t>
            </a:r>
            <a:r>
              <a:rPr lang="en-US" sz="1800" b="1" err="1">
                <a:solidFill>
                  <a:schemeClr val="accent1"/>
                </a:solidFill>
                <a:ea typeface="Roboto Slab"/>
              </a:rPr>
              <a:t>tra</a:t>
            </a:r>
            <a:r>
              <a:rPr lang="en-US" sz="1800" b="1">
                <a:solidFill>
                  <a:schemeClr val="accent1"/>
                </a:solidFill>
                <a:ea typeface="Roboto Slab"/>
              </a:rPr>
              <a:t> </a:t>
            </a:r>
            <a:r>
              <a:rPr lang="en-US" sz="1800" b="1" err="1">
                <a:solidFill>
                  <a:schemeClr val="accent1"/>
                </a:solidFill>
                <a:ea typeface="Roboto Slab"/>
              </a:rPr>
              <a:t>tính</a:t>
            </a:r>
            <a:r>
              <a:rPr lang="en-US" sz="1800" b="1">
                <a:solidFill>
                  <a:schemeClr val="accent1"/>
                </a:solidFill>
                <a:ea typeface="Roboto Slab"/>
              </a:rPr>
              <a:t> </a:t>
            </a:r>
            <a:r>
              <a:rPr lang="en-US" sz="1800" b="1" err="1">
                <a:solidFill>
                  <a:schemeClr val="accent1"/>
                </a:solidFill>
                <a:ea typeface="Roboto Slab"/>
              </a:rPr>
              <a:t>mùa</a:t>
            </a:r>
            <a:r>
              <a:rPr lang="en-US" sz="1800" b="1">
                <a:solidFill>
                  <a:schemeClr val="accent1"/>
                </a:solidFill>
                <a:ea typeface="Roboto Slab"/>
              </a:rPr>
              <a:t> </a:t>
            </a:r>
            <a:r>
              <a:rPr lang="en-US" sz="1800" b="1" err="1">
                <a:solidFill>
                  <a:schemeClr val="accent1"/>
                </a:solidFill>
                <a:ea typeface="Roboto Slab"/>
              </a:rPr>
              <a:t>vụ</a:t>
            </a:r>
            <a:endParaRPr lang="en-US" sz="1800" b="1">
              <a:solidFill>
                <a:schemeClr val="accent1"/>
              </a:solidFill>
              <a:ea typeface="Roboto Slab"/>
            </a:endParaRPr>
          </a:p>
          <a:p>
            <a:pPr marL="742950" lvl="1" indent="-285750" algn="just">
              <a:buFont typeface="Courier New"/>
              <a:buChar char="o"/>
            </a:pPr>
            <a:r>
              <a:rPr lang="en-US" sz="1800" err="1">
                <a:solidFill>
                  <a:schemeClr val="accent1"/>
                </a:solidFill>
                <a:ea typeface="Roboto Slab"/>
              </a:rPr>
              <a:t>Chuỗi</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a:t>
            </a:r>
            <a:r>
              <a:rPr lang="en-US" sz="1800" err="1">
                <a:solidFill>
                  <a:schemeClr val="accent1"/>
                </a:solidFill>
                <a:ea typeface="Roboto Slab"/>
              </a:rPr>
              <a:t>vụ</a:t>
            </a:r>
            <a:r>
              <a:rPr lang="en-US" sz="1800">
                <a:solidFill>
                  <a:schemeClr val="accent1"/>
                </a:solidFill>
                <a:ea typeface="Roboto Slab"/>
              </a:rPr>
              <a:t> </a:t>
            </a:r>
            <a:r>
              <a:rPr lang="en-US" sz="1800" err="1">
                <a:solidFill>
                  <a:schemeClr val="accent1"/>
                </a:solidFill>
                <a:ea typeface="Roboto Slab"/>
              </a:rPr>
              <a:t>với</a:t>
            </a:r>
            <a:r>
              <a:rPr lang="en-US" sz="1800">
                <a:solidFill>
                  <a:schemeClr val="accent1"/>
                </a:solidFill>
                <a:ea typeface="Roboto Slab"/>
              </a:rPr>
              <a:t> chu </a:t>
            </a:r>
            <a:r>
              <a:rPr lang="en-US" sz="1800" err="1">
                <a:solidFill>
                  <a:schemeClr val="accent1"/>
                </a:solidFill>
                <a:ea typeface="Roboto Slab"/>
              </a:rPr>
              <a:t>kì</a:t>
            </a:r>
            <a:r>
              <a:rPr lang="en-US" sz="1800">
                <a:solidFill>
                  <a:schemeClr val="accent1"/>
                </a:solidFill>
                <a:ea typeface="Roboto Slab"/>
              </a:rPr>
              <a:t> = 7</a:t>
            </a:r>
          </a:p>
          <a:p>
            <a:pPr marL="285750" indent="-285750" algn="just">
              <a:buFont typeface="Calibri"/>
              <a:buChar char="-"/>
            </a:pPr>
            <a:r>
              <a:rPr lang="en-US" sz="1800" b="1" err="1">
                <a:solidFill>
                  <a:schemeClr val="accent1"/>
                </a:solidFill>
                <a:ea typeface="Roboto Slab"/>
              </a:rPr>
              <a:t>Phân</a:t>
            </a:r>
            <a:r>
              <a:rPr lang="en-US" sz="1800" b="1">
                <a:solidFill>
                  <a:schemeClr val="accent1"/>
                </a:solidFill>
                <a:ea typeface="Roboto Slab"/>
              </a:rPr>
              <a:t> </a:t>
            </a:r>
            <a:r>
              <a:rPr lang="en-US" sz="1800" b="1" err="1">
                <a:solidFill>
                  <a:schemeClr val="accent1"/>
                </a:solidFill>
                <a:ea typeface="Roboto Slab"/>
              </a:rPr>
              <a:t>tích</a:t>
            </a:r>
            <a:r>
              <a:rPr lang="en-US" sz="1800" b="1">
                <a:solidFill>
                  <a:schemeClr val="accent1"/>
                </a:solidFill>
                <a:ea typeface="Roboto Slab"/>
              </a:rPr>
              <a:t> </a:t>
            </a:r>
            <a:r>
              <a:rPr lang="en-US" sz="1800" b="1" err="1">
                <a:solidFill>
                  <a:schemeClr val="accent1"/>
                </a:solidFill>
                <a:ea typeface="Roboto Slab"/>
              </a:rPr>
              <a:t>các</a:t>
            </a:r>
            <a:r>
              <a:rPr lang="en-US" sz="1800" b="1">
                <a:solidFill>
                  <a:schemeClr val="accent1"/>
                </a:solidFill>
                <a:ea typeface="Roboto Slab"/>
              </a:rPr>
              <a:t> </a:t>
            </a:r>
            <a:r>
              <a:rPr lang="en-US" sz="1800" b="1" err="1">
                <a:solidFill>
                  <a:schemeClr val="accent1"/>
                </a:solidFill>
                <a:ea typeface="Roboto Slab"/>
              </a:rPr>
              <a:t>biến</a:t>
            </a:r>
            <a:r>
              <a:rPr lang="en-US" sz="1800" b="1">
                <a:solidFill>
                  <a:schemeClr val="accent1"/>
                </a:solidFill>
                <a:ea typeface="Roboto Slab"/>
              </a:rPr>
              <a:t> </a:t>
            </a:r>
            <a:r>
              <a:rPr lang="en-US" sz="1800" b="1" err="1">
                <a:solidFill>
                  <a:schemeClr val="accent1"/>
                </a:solidFill>
                <a:ea typeface="Roboto Slab"/>
              </a:rPr>
              <a:t>ngoại</a:t>
            </a:r>
            <a:r>
              <a:rPr lang="en-US" sz="1800" b="1">
                <a:solidFill>
                  <a:schemeClr val="accent1"/>
                </a:solidFill>
                <a:ea typeface="Roboto Slab"/>
              </a:rPr>
              <a:t> </a:t>
            </a:r>
            <a:r>
              <a:rPr lang="en-US" sz="1800" b="1" err="1">
                <a:solidFill>
                  <a:schemeClr val="accent1"/>
                </a:solidFill>
                <a:ea typeface="Roboto Slab"/>
              </a:rPr>
              <a:t>sinh</a:t>
            </a:r>
            <a:endParaRPr lang="en-US" sz="1800" b="1">
              <a:solidFill>
                <a:schemeClr val="accent1"/>
              </a:solidFill>
              <a:ea typeface="Roboto Slab"/>
            </a:endParaRPr>
          </a:p>
          <a:p>
            <a:pPr marL="742950" lvl="1" indent="-285750" algn="just">
              <a:buFont typeface="Courier New"/>
              <a:buChar char="o"/>
            </a:pPr>
            <a:r>
              <a:rPr lang="en-US" sz="1800" err="1">
                <a:solidFill>
                  <a:schemeClr val="accent1"/>
                </a:solidFill>
                <a:ea typeface="Roboto Slab"/>
              </a:rPr>
              <a:t>Biến</a:t>
            </a:r>
            <a:r>
              <a:rPr lang="en-US" sz="1800">
                <a:solidFill>
                  <a:schemeClr val="accent1"/>
                </a:solidFill>
                <a:ea typeface="Roboto Slab"/>
              </a:rPr>
              <a:t> </a:t>
            </a:r>
            <a:r>
              <a:rPr lang="en-US" sz="1800" err="1">
                <a:solidFill>
                  <a:schemeClr val="accent1"/>
                </a:solidFill>
                <a:ea typeface="Roboto Slab"/>
              </a:rPr>
              <a:t>ngày</a:t>
            </a:r>
            <a:r>
              <a:rPr lang="en-US" sz="1800">
                <a:solidFill>
                  <a:schemeClr val="accent1"/>
                </a:solidFill>
                <a:ea typeface="Roboto Slab"/>
              </a:rPr>
              <a:t> </a:t>
            </a:r>
            <a:r>
              <a:rPr lang="en-US" sz="1800" err="1">
                <a:solidFill>
                  <a:schemeClr val="accent1"/>
                </a:solidFill>
                <a:ea typeface="Roboto Slab"/>
              </a:rPr>
              <a:t>trong</a:t>
            </a:r>
            <a:r>
              <a:rPr lang="en-US" sz="1800">
                <a:solidFill>
                  <a:schemeClr val="accent1"/>
                </a:solidFill>
                <a:ea typeface="Roboto Slab"/>
              </a:rPr>
              <a:t> </a:t>
            </a:r>
            <a:r>
              <a:rPr lang="en-US" sz="1800" err="1">
                <a:solidFill>
                  <a:schemeClr val="accent1"/>
                </a:solidFill>
                <a:ea typeface="Roboto Slab"/>
              </a:rPr>
              <a:t>tuần</a:t>
            </a:r>
            <a:r>
              <a:rPr lang="en-US" sz="1800">
                <a:solidFill>
                  <a:schemeClr val="accent1"/>
                </a:solidFill>
                <a:ea typeface="Roboto Slab"/>
              </a:rPr>
              <a:t> (weekday)</a:t>
            </a:r>
          </a:p>
          <a:p>
            <a:pPr marL="742950" lvl="1" indent="-285750" algn="just">
              <a:buFont typeface="Courier New"/>
              <a:buChar char="o"/>
            </a:pPr>
            <a:r>
              <a:rPr lang="en-US" sz="1800" err="1">
                <a:solidFill>
                  <a:schemeClr val="accent1"/>
                </a:solidFill>
                <a:ea typeface="Roboto Slab"/>
              </a:rPr>
              <a:t>Biến</a:t>
            </a:r>
            <a:r>
              <a:rPr lang="en-US" sz="1800">
                <a:solidFill>
                  <a:schemeClr val="accent1"/>
                </a:solidFill>
                <a:ea typeface="Roboto Slab"/>
              </a:rPr>
              <a:t> snap (</a:t>
            </a:r>
            <a:r>
              <a:rPr lang="en-US" sz="1800" err="1">
                <a:solidFill>
                  <a:schemeClr val="accent1"/>
                </a:solidFill>
                <a:ea typeface="Roboto Slab"/>
              </a:rPr>
              <a:t>chương</a:t>
            </a:r>
            <a:r>
              <a:rPr lang="en-US" sz="1800">
                <a:solidFill>
                  <a:schemeClr val="accent1"/>
                </a:solidFill>
                <a:ea typeface="Roboto Slab"/>
              </a:rPr>
              <a:t> </a:t>
            </a:r>
            <a:r>
              <a:rPr lang="en-US" sz="1800" err="1">
                <a:solidFill>
                  <a:schemeClr val="accent1"/>
                </a:solidFill>
                <a:ea typeface="Roboto Slab"/>
              </a:rPr>
              <a:t>trình</a:t>
            </a:r>
            <a:r>
              <a:rPr lang="en-US" sz="1800">
                <a:solidFill>
                  <a:schemeClr val="accent1"/>
                </a:solidFill>
                <a:ea typeface="Roboto Slab"/>
              </a:rPr>
              <a:t> </a:t>
            </a:r>
            <a:r>
              <a:rPr lang="en-US" sz="1800" err="1">
                <a:solidFill>
                  <a:schemeClr val="accent1"/>
                </a:solidFill>
                <a:ea typeface="Roboto Slab"/>
              </a:rPr>
              <a:t>hỗ</a:t>
            </a:r>
            <a:r>
              <a:rPr lang="en-US" sz="1800">
                <a:solidFill>
                  <a:schemeClr val="accent1"/>
                </a:solidFill>
                <a:ea typeface="Roboto Slab"/>
              </a:rPr>
              <a:t> </a:t>
            </a:r>
            <a:r>
              <a:rPr lang="en-US" sz="1800" err="1">
                <a:solidFill>
                  <a:schemeClr val="accent1"/>
                </a:solidFill>
                <a:ea typeface="Roboto Slab"/>
              </a:rPr>
              <a:t>trợ</a:t>
            </a:r>
            <a:r>
              <a:rPr lang="en-US" sz="1800">
                <a:solidFill>
                  <a:schemeClr val="accent1"/>
                </a:solidFill>
                <a:ea typeface="Roboto Slab"/>
              </a:rPr>
              <a:t> </a:t>
            </a:r>
            <a:r>
              <a:rPr lang="en-US" sz="1800" err="1">
                <a:solidFill>
                  <a:schemeClr val="accent1"/>
                </a:solidFill>
                <a:ea typeface="Roboto Slab"/>
              </a:rPr>
              <a:t>thực</a:t>
            </a:r>
            <a:r>
              <a:rPr lang="en-US" sz="1800">
                <a:solidFill>
                  <a:schemeClr val="accent1"/>
                </a:solidFill>
                <a:ea typeface="Roboto Slab"/>
              </a:rPr>
              <a:t> </a:t>
            </a:r>
            <a:r>
              <a:rPr lang="en-US" sz="1800" err="1">
                <a:solidFill>
                  <a:schemeClr val="accent1"/>
                </a:solidFill>
                <a:ea typeface="Roboto Slab"/>
              </a:rPr>
              <a:t>phẩm</a:t>
            </a:r>
            <a:r>
              <a:rPr lang="en-US" sz="1800">
                <a:solidFill>
                  <a:schemeClr val="accent1"/>
                </a:solidFill>
                <a:ea typeface="Roboto Slab"/>
              </a:rPr>
              <a:t>)</a:t>
            </a:r>
          </a:p>
          <a:p>
            <a:pPr marL="742950" lvl="1" indent="-285750" algn="just">
              <a:buFont typeface="Courier New"/>
              <a:buChar char="o"/>
            </a:pPr>
            <a:r>
              <a:rPr lang="en-US" sz="1800" err="1">
                <a:solidFill>
                  <a:schemeClr val="accent1"/>
                </a:solidFill>
                <a:ea typeface="Roboto Slab"/>
              </a:rPr>
              <a:t>Biến</a:t>
            </a:r>
            <a:r>
              <a:rPr lang="en-US" sz="1800">
                <a:solidFill>
                  <a:schemeClr val="accent1"/>
                </a:solidFill>
                <a:ea typeface="Roboto Slab"/>
              </a:rPr>
              <a:t> </a:t>
            </a:r>
            <a:r>
              <a:rPr lang="en-US" sz="1800" err="1">
                <a:solidFill>
                  <a:schemeClr val="accent1"/>
                </a:solidFill>
                <a:ea typeface="Roboto Slab"/>
              </a:rPr>
              <a:t>sự</a:t>
            </a:r>
            <a:r>
              <a:rPr lang="en-US" sz="1800">
                <a:solidFill>
                  <a:schemeClr val="accent1"/>
                </a:solidFill>
                <a:ea typeface="Roboto Slab"/>
              </a:rPr>
              <a:t> </a:t>
            </a:r>
            <a:r>
              <a:rPr lang="en-US" sz="1800" err="1">
                <a:solidFill>
                  <a:schemeClr val="accent1"/>
                </a:solidFill>
                <a:ea typeface="Roboto Slab"/>
              </a:rPr>
              <a:t>kiện</a:t>
            </a:r>
          </a:p>
          <a:p>
            <a:pPr marL="285750" indent="-285750" algn="just">
              <a:buFont typeface="Calibri"/>
              <a:buChar char="-"/>
            </a:pPr>
            <a:endParaRPr lang="en-US" sz="1800">
              <a:solidFill>
                <a:schemeClr val="accent1"/>
              </a:solidFill>
              <a:ea typeface="Roboto Slab"/>
            </a:endParaRPr>
          </a:p>
        </p:txBody>
      </p:sp>
      <p:sp>
        <p:nvSpPr>
          <p:cNvPr id="2" name="Google Shape;90;p14">
            <a:extLst>
              <a:ext uri="{FF2B5EF4-FFF2-40B4-BE49-F238E27FC236}">
                <a16:creationId xmlns:a16="http://schemas.microsoft.com/office/drawing/2014/main" id="{A1E0C650-18D9-A2C7-D755-64C2964341E5}"/>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2.2.2. Phân tích dữ liệu</a:t>
            </a:r>
            <a:endParaRPr lang="en-GB" sz="2400" b="1" err="1"/>
          </a:p>
        </p:txBody>
      </p:sp>
    </p:spTree>
    <p:extLst>
      <p:ext uri="{BB962C8B-B14F-4D97-AF65-F5344CB8AC3E}">
        <p14:creationId xmlns:p14="http://schemas.microsoft.com/office/powerpoint/2010/main" val="29452050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D0A00A15-D597-83A1-CAA5-85640E59A2F2}"/>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E38DC686-1DF5-B844-B4EE-B1CB437245F5}"/>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
        <p:nvSpPr>
          <p:cNvPr id="10" name="TextBox 9">
            <a:extLst>
              <a:ext uri="{FF2B5EF4-FFF2-40B4-BE49-F238E27FC236}">
                <a16:creationId xmlns:a16="http://schemas.microsoft.com/office/drawing/2014/main" id="{9F3F2996-E972-0A38-B8D0-831501387395}"/>
              </a:ext>
            </a:extLst>
          </p:cNvPr>
          <p:cNvSpPr txBox="1"/>
          <p:nvPr/>
        </p:nvSpPr>
        <p:spPr>
          <a:xfrm>
            <a:off x="298681" y="612038"/>
            <a:ext cx="8652013" cy="369332"/>
          </a:xfrm>
          <a:prstGeom prst="rect">
            <a:avLst/>
          </a:prstGeom>
          <a:solidFill>
            <a:schemeClr val="bg1"/>
          </a:solidFill>
        </p:spPr>
        <p:txBody>
          <a:bodyPr wrap="square" lIns="91440" tIns="45720" rIns="91440" bIns="45720" rtlCol="0" anchor="t">
            <a:spAutoFit/>
          </a:bodyPr>
          <a:lstStyle/>
          <a:p>
            <a:pPr marL="285750" indent="-285750" algn="just">
              <a:buFont typeface="Calibri"/>
              <a:buChar char="-"/>
            </a:pPr>
            <a:r>
              <a:rPr lang="en-US" sz="1800" b="1" err="1">
                <a:solidFill>
                  <a:schemeClr val="accent1"/>
                </a:solidFill>
                <a:ea typeface="Roboto Slab"/>
              </a:rPr>
              <a:t>Phân</a:t>
            </a:r>
            <a:r>
              <a:rPr lang="en-US" sz="1800" b="1">
                <a:solidFill>
                  <a:schemeClr val="accent1"/>
                </a:solidFill>
                <a:ea typeface="Roboto Slab"/>
              </a:rPr>
              <a:t> </a:t>
            </a:r>
            <a:r>
              <a:rPr lang="en-US" sz="1800" b="1" err="1">
                <a:solidFill>
                  <a:schemeClr val="accent1"/>
                </a:solidFill>
                <a:ea typeface="Roboto Slab"/>
              </a:rPr>
              <a:t>tích</a:t>
            </a:r>
            <a:r>
              <a:rPr lang="en-US" sz="1800" b="1">
                <a:solidFill>
                  <a:schemeClr val="accent1"/>
                </a:solidFill>
                <a:ea typeface="Roboto Slab"/>
              </a:rPr>
              <a:t> </a:t>
            </a:r>
            <a:r>
              <a:rPr lang="en-US" sz="1800" b="1" err="1">
                <a:solidFill>
                  <a:schemeClr val="accent1"/>
                </a:solidFill>
                <a:ea typeface="Roboto Slab"/>
              </a:rPr>
              <a:t>các</a:t>
            </a:r>
            <a:r>
              <a:rPr lang="en-US" sz="1800" b="1">
                <a:solidFill>
                  <a:schemeClr val="accent1"/>
                </a:solidFill>
                <a:ea typeface="Roboto Slab"/>
              </a:rPr>
              <a:t> </a:t>
            </a:r>
            <a:r>
              <a:rPr lang="en-US" sz="1800" b="1" err="1">
                <a:solidFill>
                  <a:schemeClr val="accent1"/>
                </a:solidFill>
                <a:ea typeface="Roboto Slab"/>
              </a:rPr>
              <a:t>biến</a:t>
            </a:r>
            <a:r>
              <a:rPr lang="en-US" sz="1800" b="1">
                <a:solidFill>
                  <a:schemeClr val="accent1"/>
                </a:solidFill>
                <a:ea typeface="Roboto Slab"/>
              </a:rPr>
              <a:t> </a:t>
            </a:r>
            <a:r>
              <a:rPr lang="en-US" sz="1800" b="1" err="1">
                <a:solidFill>
                  <a:schemeClr val="accent1"/>
                </a:solidFill>
                <a:ea typeface="Roboto Slab"/>
              </a:rPr>
              <a:t>ngoại</a:t>
            </a:r>
            <a:r>
              <a:rPr lang="en-US" sz="1800" b="1">
                <a:solidFill>
                  <a:schemeClr val="accent1"/>
                </a:solidFill>
                <a:ea typeface="Roboto Slab"/>
              </a:rPr>
              <a:t> </a:t>
            </a:r>
            <a:r>
              <a:rPr lang="en-US" sz="1800" b="1" err="1">
                <a:solidFill>
                  <a:schemeClr val="accent1"/>
                </a:solidFill>
                <a:ea typeface="Roboto Slab"/>
              </a:rPr>
              <a:t>sinh</a:t>
            </a:r>
          </a:p>
        </p:txBody>
      </p:sp>
      <p:pic>
        <p:nvPicPr>
          <p:cNvPr id="2" name="Picture 1" descr="A graph of blue and gray squares&#10;&#10;AI-generated content may be incorrect.">
            <a:extLst>
              <a:ext uri="{FF2B5EF4-FFF2-40B4-BE49-F238E27FC236}">
                <a16:creationId xmlns:a16="http://schemas.microsoft.com/office/drawing/2014/main" id="{ED57143E-DB0C-F31F-32E0-F433A1618097}"/>
              </a:ext>
            </a:extLst>
          </p:cNvPr>
          <p:cNvPicPr>
            <a:picLocks noChangeAspect="1"/>
          </p:cNvPicPr>
          <p:nvPr/>
        </p:nvPicPr>
        <p:blipFill>
          <a:blip r:embed="rId3"/>
          <a:stretch>
            <a:fillRect/>
          </a:stretch>
        </p:blipFill>
        <p:spPr>
          <a:xfrm>
            <a:off x="448849" y="1092302"/>
            <a:ext cx="3632822" cy="2599404"/>
          </a:xfrm>
          <a:prstGeom prst="rect">
            <a:avLst/>
          </a:prstGeom>
        </p:spPr>
      </p:pic>
      <p:sp>
        <p:nvSpPr>
          <p:cNvPr id="4" name="TextBox 3">
            <a:extLst>
              <a:ext uri="{FF2B5EF4-FFF2-40B4-BE49-F238E27FC236}">
                <a16:creationId xmlns:a16="http://schemas.microsoft.com/office/drawing/2014/main" id="{E4917639-E8C4-8908-B984-9D15EFA78B01}"/>
              </a:ext>
            </a:extLst>
          </p:cNvPr>
          <p:cNvSpPr txBox="1"/>
          <p:nvPr/>
        </p:nvSpPr>
        <p:spPr>
          <a:xfrm>
            <a:off x="298680" y="3861292"/>
            <a:ext cx="4080014" cy="830997"/>
          </a:xfrm>
          <a:prstGeom prst="rect">
            <a:avLst/>
          </a:prstGeom>
          <a:solidFill>
            <a:schemeClr val="bg1"/>
          </a:solidFill>
        </p:spPr>
        <p:txBody>
          <a:bodyPr wrap="square" lIns="91440" tIns="45720" rIns="91440" bIns="45720" rtlCol="0" anchor="t">
            <a:spAutoFit/>
          </a:bodyPr>
          <a:lstStyle/>
          <a:p>
            <a:pPr marL="285750" indent="-285750" algn="just">
              <a:buFont typeface="Calibri"/>
              <a:buChar char="-"/>
            </a:pPr>
            <a:r>
              <a:rPr lang="en-US" sz="1600">
                <a:solidFill>
                  <a:schemeClr val="accent1"/>
                </a:solidFill>
                <a:ea typeface="Roboto Slab"/>
              </a:rPr>
              <a:t>Doanh </a:t>
            </a:r>
            <a:r>
              <a:rPr lang="en-US" sz="1600" err="1">
                <a:solidFill>
                  <a:schemeClr val="accent1"/>
                </a:solidFill>
                <a:ea typeface="Roboto Slab"/>
              </a:rPr>
              <a:t>thu</a:t>
            </a:r>
            <a:r>
              <a:rPr lang="en-US" sz="1600">
                <a:solidFill>
                  <a:schemeClr val="accent1"/>
                </a:solidFill>
                <a:ea typeface="Roboto Slab"/>
              </a:rPr>
              <a:t> </a:t>
            </a:r>
            <a:r>
              <a:rPr lang="en-US" sz="1600" err="1">
                <a:solidFill>
                  <a:schemeClr val="accent1"/>
                </a:solidFill>
                <a:ea typeface="Roboto Slab"/>
              </a:rPr>
              <a:t>cao</a:t>
            </a:r>
            <a:r>
              <a:rPr lang="en-US" sz="1600">
                <a:solidFill>
                  <a:schemeClr val="accent1"/>
                </a:solidFill>
                <a:ea typeface="Roboto Slab"/>
              </a:rPr>
              <a:t> </a:t>
            </a:r>
            <a:r>
              <a:rPr lang="en-US" sz="1600" err="1">
                <a:solidFill>
                  <a:schemeClr val="accent1"/>
                </a:solidFill>
                <a:ea typeface="Roboto Slab"/>
              </a:rPr>
              <a:t>hơn</a:t>
            </a:r>
            <a:r>
              <a:rPr lang="en-US" sz="1600">
                <a:solidFill>
                  <a:schemeClr val="accent1"/>
                </a:solidFill>
                <a:ea typeface="Roboto Slab"/>
              </a:rPr>
              <a:t> </a:t>
            </a:r>
            <a:r>
              <a:rPr lang="en-US" sz="1600" err="1">
                <a:solidFill>
                  <a:schemeClr val="accent1"/>
                </a:solidFill>
                <a:ea typeface="Roboto Slab"/>
              </a:rPr>
              <a:t>vào</a:t>
            </a:r>
            <a:r>
              <a:rPr lang="en-US" sz="1600">
                <a:solidFill>
                  <a:schemeClr val="accent1"/>
                </a:solidFill>
                <a:ea typeface="Roboto Slab"/>
              </a:rPr>
              <a:t> </a:t>
            </a:r>
            <a:r>
              <a:rPr lang="en-US" sz="1600" err="1">
                <a:solidFill>
                  <a:schemeClr val="accent1"/>
                </a:solidFill>
                <a:ea typeface="Roboto Slab"/>
              </a:rPr>
              <a:t>các</a:t>
            </a:r>
            <a:r>
              <a:rPr lang="en-US" sz="1600">
                <a:solidFill>
                  <a:schemeClr val="accent1"/>
                </a:solidFill>
                <a:ea typeface="Roboto Slab"/>
              </a:rPr>
              <a:t> </a:t>
            </a:r>
            <a:r>
              <a:rPr lang="en-US" sz="1600" err="1">
                <a:solidFill>
                  <a:schemeClr val="accent1"/>
                </a:solidFill>
                <a:ea typeface="Roboto Slab"/>
              </a:rPr>
              <a:t>ngày</a:t>
            </a:r>
            <a:r>
              <a:rPr lang="en-US" sz="1600">
                <a:solidFill>
                  <a:schemeClr val="accent1"/>
                </a:solidFill>
                <a:ea typeface="Roboto Slab"/>
              </a:rPr>
              <a:t> </a:t>
            </a:r>
            <a:r>
              <a:rPr lang="en-US" sz="1600" err="1">
                <a:solidFill>
                  <a:schemeClr val="accent1"/>
                </a:solidFill>
                <a:ea typeface="Roboto Slab"/>
              </a:rPr>
              <a:t>cuối</a:t>
            </a:r>
            <a:r>
              <a:rPr lang="en-US" sz="1600">
                <a:solidFill>
                  <a:schemeClr val="accent1"/>
                </a:solidFill>
                <a:ea typeface="Roboto Slab"/>
              </a:rPr>
              <a:t> </a:t>
            </a:r>
            <a:r>
              <a:rPr lang="en-US" sz="1600" err="1">
                <a:solidFill>
                  <a:schemeClr val="accent1"/>
                </a:solidFill>
                <a:ea typeface="Roboto Slab"/>
              </a:rPr>
              <a:t>tuần</a:t>
            </a:r>
            <a:r>
              <a:rPr lang="en-US" sz="1600">
                <a:solidFill>
                  <a:schemeClr val="accent1"/>
                </a:solidFill>
                <a:ea typeface="Roboto Slab"/>
              </a:rPr>
              <a:t> </a:t>
            </a:r>
            <a:r>
              <a:rPr lang="en-US" sz="1600" err="1">
                <a:solidFill>
                  <a:schemeClr val="accent1"/>
                </a:solidFill>
                <a:ea typeface="Roboto Slab"/>
              </a:rPr>
              <a:t>và</a:t>
            </a:r>
            <a:r>
              <a:rPr lang="en-US" sz="1600">
                <a:solidFill>
                  <a:schemeClr val="accent1"/>
                </a:solidFill>
                <a:ea typeface="Roboto Slab"/>
              </a:rPr>
              <a:t> </a:t>
            </a:r>
            <a:r>
              <a:rPr lang="en-US" sz="1600" err="1">
                <a:solidFill>
                  <a:schemeClr val="accent1"/>
                </a:solidFill>
                <a:ea typeface="Roboto Slab"/>
              </a:rPr>
              <a:t>thấp</a:t>
            </a:r>
            <a:r>
              <a:rPr lang="en-US" sz="1600">
                <a:solidFill>
                  <a:schemeClr val="accent1"/>
                </a:solidFill>
                <a:ea typeface="Roboto Slab"/>
              </a:rPr>
              <a:t> </a:t>
            </a:r>
            <a:r>
              <a:rPr lang="en-US" sz="1600" err="1">
                <a:solidFill>
                  <a:schemeClr val="accent1"/>
                </a:solidFill>
                <a:ea typeface="Roboto Slab"/>
              </a:rPr>
              <a:t>hơn</a:t>
            </a:r>
            <a:r>
              <a:rPr lang="en-US" sz="1600">
                <a:solidFill>
                  <a:schemeClr val="accent1"/>
                </a:solidFill>
                <a:ea typeface="Roboto Slab"/>
              </a:rPr>
              <a:t> </a:t>
            </a:r>
            <a:r>
              <a:rPr lang="en-US" sz="1600" err="1">
                <a:solidFill>
                  <a:schemeClr val="accent1"/>
                </a:solidFill>
                <a:ea typeface="Roboto Slab"/>
              </a:rPr>
              <a:t>vào</a:t>
            </a:r>
            <a:r>
              <a:rPr lang="en-US" sz="1600">
                <a:solidFill>
                  <a:schemeClr val="accent1"/>
                </a:solidFill>
                <a:ea typeface="Roboto Slab"/>
              </a:rPr>
              <a:t> </a:t>
            </a:r>
            <a:r>
              <a:rPr lang="en-US" sz="1600" err="1">
                <a:solidFill>
                  <a:schemeClr val="accent1"/>
                </a:solidFill>
                <a:ea typeface="Roboto Slab"/>
              </a:rPr>
              <a:t>các</a:t>
            </a:r>
            <a:r>
              <a:rPr lang="en-US" sz="1600">
                <a:solidFill>
                  <a:schemeClr val="accent1"/>
                </a:solidFill>
                <a:ea typeface="Roboto Slab"/>
              </a:rPr>
              <a:t> </a:t>
            </a:r>
            <a:r>
              <a:rPr lang="en-US" sz="1600" err="1">
                <a:solidFill>
                  <a:schemeClr val="accent1"/>
                </a:solidFill>
                <a:ea typeface="Roboto Slab"/>
              </a:rPr>
              <a:t>ngày</a:t>
            </a:r>
            <a:r>
              <a:rPr lang="en-US" sz="1600">
                <a:solidFill>
                  <a:schemeClr val="accent1"/>
                </a:solidFill>
                <a:ea typeface="Roboto Slab"/>
              </a:rPr>
              <a:t> </a:t>
            </a:r>
            <a:r>
              <a:rPr lang="en-US" sz="1600" err="1">
                <a:solidFill>
                  <a:schemeClr val="accent1"/>
                </a:solidFill>
                <a:ea typeface="Roboto Slab"/>
              </a:rPr>
              <a:t>trong</a:t>
            </a:r>
            <a:r>
              <a:rPr lang="en-US" sz="1600">
                <a:solidFill>
                  <a:schemeClr val="accent1"/>
                </a:solidFill>
                <a:ea typeface="Roboto Slab"/>
              </a:rPr>
              <a:t> </a:t>
            </a:r>
            <a:r>
              <a:rPr lang="en-US" sz="1600" err="1">
                <a:solidFill>
                  <a:schemeClr val="accent1"/>
                </a:solidFill>
                <a:ea typeface="Roboto Slab"/>
              </a:rPr>
              <a:t>tuần</a:t>
            </a:r>
            <a:endParaRPr lang="en-US" sz="1600">
              <a:solidFill>
                <a:schemeClr val="accent1"/>
              </a:solidFill>
              <a:ea typeface="Roboto Slab"/>
            </a:endParaRPr>
          </a:p>
        </p:txBody>
      </p:sp>
      <p:pic>
        <p:nvPicPr>
          <p:cNvPr id="5" name="Picture 4">
            <a:extLst>
              <a:ext uri="{FF2B5EF4-FFF2-40B4-BE49-F238E27FC236}">
                <a16:creationId xmlns:a16="http://schemas.microsoft.com/office/drawing/2014/main" id="{0A3B6072-C7A8-20AE-6991-409E8A2A7598}"/>
              </a:ext>
            </a:extLst>
          </p:cNvPr>
          <p:cNvPicPr>
            <a:picLocks noChangeAspect="1"/>
          </p:cNvPicPr>
          <p:nvPr/>
        </p:nvPicPr>
        <p:blipFill>
          <a:blip r:embed="rId4"/>
          <a:stretch>
            <a:fillRect/>
          </a:stretch>
        </p:blipFill>
        <p:spPr>
          <a:xfrm>
            <a:off x="5057366" y="981689"/>
            <a:ext cx="3619703" cy="2783759"/>
          </a:xfrm>
          <a:prstGeom prst="rect">
            <a:avLst/>
          </a:prstGeom>
        </p:spPr>
      </p:pic>
      <p:sp>
        <p:nvSpPr>
          <p:cNvPr id="6" name="TextBox 5">
            <a:extLst>
              <a:ext uri="{FF2B5EF4-FFF2-40B4-BE49-F238E27FC236}">
                <a16:creationId xmlns:a16="http://schemas.microsoft.com/office/drawing/2014/main" id="{4965D9E4-842C-4AF2-A068-302547BECD45}"/>
              </a:ext>
            </a:extLst>
          </p:cNvPr>
          <p:cNvSpPr txBox="1"/>
          <p:nvPr/>
        </p:nvSpPr>
        <p:spPr>
          <a:xfrm>
            <a:off x="4755458" y="3764506"/>
            <a:ext cx="4080014" cy="1077218"/>
          </a:xfrm>
          <a:prstGeom prst="rect">
            <a:avLst/>
          </a:prstGeom>
          <a:solidFill>
            <a:schemeClr val="bg1"/>
          </a:solidFill>
        </p:spPr>
        <p:txBody>
          <a:bodyPr wrap="square" lIns="91440" tIns="45720" rIns="91440" bIns="45720" rtlCol="0" anchor="t">
            <a:spAutoFit/>
          </a:bodyPr>
          <a:lstStyle/>
          <a:p>
            <a:pPr marL="285750" indent="-285750" algn="just">
              <a:buFont typeface="Calibri"/>
              <a:buChar char="-"/>
            </a:pPr>
            <a:r>
              <a:rPr lang="en-US" sz="1600">
                <a:solidFill>
                  <a:schemeClr val="accent1"/>
                </a:solidFill>
                <a:ea typeface="Roboto Slab"/>
              </a:rPr>
              <a:t>Doanh </a:t>
            </a:r>
            <a:r>
              <a:rPr lang="en-US" sz="1600" err="1">
                <a:solidFill>
                  <a:schemeClr val="accent1"/>
                </a:solidFill>
                <a:ea typeface="Roboto Slab"/>
              </a:rPr>
              <a:t>thu</a:t>
            </a:r>
            <a:r>
              <a:rPr lang="en-US" sz="1600">
                <a:solidFill>
                  <a:schemeClr val="accent1"/>
                </a:solidFill>
                <a:ea typeface="Roboto Slab"/>
              </a:rPr>
              <a:t> </a:t>
            </a:r>
            <a:r>
              <a:rPr lang="en-US" sz="1600" err="1">
                <a:solidFill>
                  <a:schemeClr val="accent1"/>
                </a:solidFill>
                <a:ea typeface="Roboto Slab"/>
              </a:rPr>
              <a:t>cao</a:t>
            </a:r>
            <a:r>
              <a:rPr lang="en-US" sz="1600">
                <a:solidFill>
                  <a:schemeClr val="accent1"/>
                </a:solidFill>
                <a:ea typeface="Roboto Slab"/>
              </a:rPr>
              <a:t> </a:t>
            </a:r>
            <a:r>
              <a:rPr lang="en-US" sz="1600" err="1">
                <a:solidFill>
                  <a:schemeClr val="accent1"/>
                </a:solidFill>
                <a:ea typeface="Roboto Slab"/>
              </a:rPr>
              <a:t>hơn</a:t>
            </a:r>
            <a:r>
              <a:rPr lang="en-US" sz="1600">
                <a:solidFill>
                  <a:schemeClr val="accent1"/>
                </a:solidFill>
                <a:ea typeface="Roboto Slab"/>
              </a:rPr>
              <a:t> </a:t>
            </a:r>
            <a:r>
              <a:rPr lang="en-US" sz="1600" err="1">
                <a:solidFill>
                  <a:schemeClr val="accent1"/>
                </a:solidFill>
                <a:ea typeface="Roboto Slab"/>
              </a:rPr>
              <a:t>vào</a:t>
            </a:r>
            <a:r>
              <a:rPr lang="en-US" sz="1600">
                <a:solidFill>
                  <a:schemeClr val="accent1"/>
                </a:solidFill>
                <a:ea typeface="Roboto Slab"/>
              </a:rPr>
              <a:t> </a:t>
            </a:r>
            <a:r>
              <a:rPr lang="en-US" sz="1600" err="1">
                <a:solidFill>
                  <a:schemeClr val="accent1"/>
                </a:solidFill>
                <a:ea typeface="Roboto Slab"/>
              </a:rPr>
              <a:t>các</a:t>
            </a:r>
            <a:r>
              <a:rPr lang="en-US" sz="1600">
                <a:solidFill>
                  <a:schemeClr val="accent1"/>
                </a:solidFill>
                <a:ea typeface="Roboto Slab"/>
              </a:rPr>
              <a:t> </a:t>
            </a:r>
            <a:r>
              <a:rPr lang="en-US" sz="1600" err="1">
                <a:solidFill>
                  <a:schemeClr val="accent1"/>
                </a:solidFill>
                <a:ea typeface="Roboto Slab"/>
              </a:rPr>
              <a:t>có</a:t>
            </a:r>
            <a:r>
              <a:rPr lang="en-US" sz="1600">
                <a:solidFill>
                  <a:schemeClr val="accent1"/>
                </a:solidFill>
                <a:ea typeface="Roboto Slab"/>
              </a:rPr>
              <a:t> SNAP = 1 (</a:t>
            </a:r>
            <a:r>
              <a:rPr lang="en-US" sz="1600" err="1">
                <a:solidFill>
                  <a:schemeClr val="accent1"/>
                </a:solidFill>
                <a:ea typeface="Roboto Slab"/>
              </a:rPr>
              <a:t>chương</a:t>
            </a:r>
            <a:r>
              <a:rPr lang="en-US" sz="1600">
                <a:solidFill>
                  <a:schemeClr val="accent1"/>
                </a:solidFill>
                <a:ea typeface="Roboto Slab"/>
              </a:rPr>
              <a:t> </a:t>
            </a:r>
            <a:r>
              <a:rPr lang="en-US" sz="1600" err="1">
                <a:solidFill>
                  <a:schemeClr val="accent1"/>
                </a:solidFill>
                <a:ea typeface="Roboto Slab"/>
              </a:rPr>
              <a:t>trình</a:t>
            </a:r>
            <a:r>
              <a:rPr lang="en-US" sz="1600">
                <a:solidFill>
                  <a:schemeClr val="accent1"/>
                </a:solidFill>
                <a:ea typeface="Roboto Slab"/>
              </a:rPr>
              <a:t> </a:t>
            </a:r>
            <a:r>
              <a:rPr lang="en-US" sz="1600" err="1">
                <a:solidFill>
                  <a:schemeClr val="accent1"/>
                </a:solidFill>
                <a:ea typeface="Roboto Slab"/>
              </a:rPr>
              <a:t>hỗ</a:t>
            </a:r>
            <a:r>
              <a:rPr lang="en-US" sz="1600">
                <a:solidFill>
                  <a:schemeClr val="accent1"/>
                </a:solidFill>
                <a:ea typeface="Roboto Slab"/>
              </a:rPr>
              <a:t> </a:t>
            </a:r>
            <a:r>
              <a:rPr lang="en-US" sz="1600" err="1">
                <a:solidFill>
                  <a:schemeClr val="accent1"/>
                </a:solidFill>
                <a:ea typeface="Roboto Slab"/>
              </a:rPr>
              <a:t>trợ</a:t>
            </a:r>
            <a:r>
              <a:rPr lang="en-US" sz="1600">
                <a:solidFill>
                  <a:schemeClr val="accent1"/>
                </a:solidFill>
                <a:ea typeface="Roboto Slab"/>
              </a:rPr>
              <a:t> </a:t>
            </a:r>
            <a:r>
              <a:rPr lang="en-US" sz="1600" err="1">
                <a:solidFill>
                  <a:schemeClr val="accent1"/>
                </a:solidFill>
                <a:ea typeface="Roboto Slab"/>
              </a:rPr>
              <a:t>thực</a:t>
            </a:r>
            <a:r>
              <a:rPr lang="en-US" sz="1600">
                <a:solidFill>
                  <a:schemeClr val="accent1"/>
                </a:solidFill>
                <a:ea typeface="Roboto Slab"/>
              </a:rPr>
              <a:t> </a:t>
            </a:r>
            <a:r>
              <a:rPr lang="en-US" sz="1600" err="1">
                <a:solidFill>
                  <a:schemeClr val="accent1"/>
                </a:solidFill>
                <a:ea typeface="Roboto Slab"/>
              </a:rPr>
              <a:t>phẩm</a:t>
            </a:r>
            <a:r>
              <a:rPr lang="en-US" sz="1600">
                <a:solidFill>
                  <a:schemeClr val="accent1"/>
                </a:solidFill>
                <a:ea typeface="Roboto Slab"/>
              </a:rPr>
              <a:t>) =&gt; </a:t>
            </a:r>
            <a:r>
              <a:rPr lang="en-US" sz="1600" err="1">
                <a:solidFill>
                  <a:schemeClr val="accent1"/>
                </a:solidFill>
                <a:ea typeface="Roboto Slab"/>
              </a:rPr>
              <a:t>biến</a:t>
            </a:r>
            <a:r>
              <a:rPr lang="en-US" sz="1600">
                <a:solidFill>
                  <a:schemeClr val="accent1"/>
                </a:solidFill>
                <a:ea typeface="Roboto Slab"/>
              </a:rPr>
              <a:t> snap </a:t>
            </a:r>
            <a:r>
              <a:rPr lang="en-US" sz="1600" err="1">
                <a:solidFill>
                  <a:schemeClr val="accent1"/>
                </a:solidFill>
                <a:ea typeface="Roboto Slab"/>
              </a:rPr>
              <a:t>có</a:t>
            </a:r>
            <a:r>
              <a:rPr lang="en-US" sz="1600">
                <a:solidFill>
                  <a:schemeClr val="accent1"/>
                </a:solidFill>
                <a:ea typeface="Roboto Slab"/>
              </a:rPr>
              <a:t> </a:t>
            </a:r>
            <a:r>
              <a:rPr lang="en-US" sz="1600" err="1">
                <a:solidFill>
                  <a:schemeClr val="accent1"/>
                </a:solidFill>
                <a:ea typeface="Roboto Slab"/>
              </a:rPr>
              <a:t>thể</a:t>
            </a:r>
            <a:r>
              <a:rPr lang="en-US" sz="1600">
                <a:solidFill>
                  <a:schemeClr val="accent1"/>
                </a:solidFill>
                <a:ea typeface="Roboto Slab"/>
              </a:rPr>
              <a:t> </a:t>
            </a:r>
            <a:r>
              <a:rPr lang="en-US" sz="1600" err="1">
                <a:solidFill>
                  <a:schemeClr val="accent1"/>
                </a:solidFill>
                <a:ea typeface="Roboto Slab"/>
              </a:rPr>
              <a:t>có</a:t>
            </a:r>
            <a:r>
              <a:rPr lang="en-US" sz="1600">
                <a:solidFill>
                  <a:schemeClr val="accent1"/>
                </a:solidFill>
                <a:ea typeface="Roboto Slab"/>
              </a:rPr>
              <a:t> ý </a:t>
            </a:r>
            <a:r>
              <a:rPr lang="en-US" sz="1600" err="1">
                <a:solidFill>
                  <a:schemeClr val="accent1"/>
                </a:solidFill>
                <a:ea typeface="Roboto Slab"/>
              </a:rPr>
              <a:t>nghĩa</a:t>
            </a:r>
            <a:r>
              <a:rPr lang="en-US" sz="1600">
                <a:solidFill>
                  <a:schemeClr val="accent1"/>
                </a:solidFill>
                <a:ea typeface="Roboto Slab"/>
              </a:rPr>
              <a:t> </a:t>
            </a:r>
            <a:r>
              <a:rPr lang="en-US" sz="1600" err="1">
                <a:solidFill>
                  <a:schemeClr val="accent1"/>
                </a:solidFill>
                <a:ea typeface="Roboto Slab"/>
              </a:rPr>
              <a:t>đối</a:t>
            </a:r>
            <a:r>
              <a:rPr lang="en-US" sz="1600">
                <a:solidFill>
                  <a:schemeClr val="accent1"/>
                </a:solidFill>
                <a:ea typeface="Roboto Slab"/>
              </a:rPr>
              <a:t> </a:t>
            </a:r>
            <a:r>
              <a:rPr lang="en-US" sz="1600" err="1">
                <a:solidFill>
                  <a:schemeClr val="accent1"/>
                </a:solidFill>
                <a:ea typeface="Roboto Slab"/>
              </a:rPr>
              <a:t>với</a:t>
            </a:r>
            <a:r>
              <a:rPr lang="en-US" sz="1600">
                <a:solidFill>
                  <a:schemeClr val="accent1"/>
                </a:solidFill>
                <a:ea typeface="Roboto Slab"/>
              </a:rPr>
              <a:t> </a:t>
            </a:r>
            <a:r>
              <a:rPr lang="en-US" sz="1600" err="1">
                <a:solidFill>
                  <a:schemeClr val="accent1"/>
                </a:solidFill>
                <a:ea typeface="Roboto Slab"/>
              </a:rPr>
              <a:t>việc</a:t>
            </a:r>
            <a:r>
              <a:rPr lang="en-US" sz="1600">
                <a:solidFill>
                  <a:schemeClr val="accent1"/>
                </a:solidFill>
                <a:ea typeface="Roboto Slab"/>
              </a:rPr>
              <a:t> </a:t>
            </a:r>
            <a:r>
              <a:rPr lang="en-US" sz="1600" err="1">
                <a:solidFill>
                  <a:schemeClr val="accent1"/>
                </a:solidFill>
                <a:ea typeface="Roboto Slab"/>
              </a:rPr>
              <a:t>dự</a:t>
            </a:r>
            <a:r>
              <a:rPr lang="en-US" sz="1600">
                <a:solidFill>
                  <a:schemeClr val="accent1"/>
                </a:solidFill>
                <a:ea typeface="Roboto Slab"/>
              </a:rPr>
              <a:t> </a:t>
            </a:r>
            <a:r>
              <a:rPr lang="en-US" sz="1600" err="1">
                <a:solidFill>
                  <a:schemeClr val="accent1"/>
                </a:solidFill>
                <a:ea typeface="Roboto Slab"/>
              </a:rPr>
              <a:t>báo</a:t>
            </a:r>
            <a:r>
              <a:rPr lang="en-US" sz="1600">
                <a:solidFill>
                  <a:schemeClr val="accent1"/>
                </a:solidFill>
                <a:ea typeface="Roboto Slab"/>
              </a:rPr>
              <a:t> </a:t>
            </a:r>
            <a:r>
              <a:rPr lang="en-US" sz="1600" err="1">
                <a:solidFill>
                  <a:schemeClr val="accent1"/>
                </a:solidFill>
                <a:ea typeface="Roboto Slab"/>
              </a:rPr>
              <a:t>doanh</a:t>
            </a:r>
            <a:r>
              <a:rPr lang="en-US" sz="1600">
                <a:solidFill>
                  <a:schemeClr val="accent1"/>
                </a:solidFill>
                <a:ea typeface="Roboto Slab"/>
              </a:rPr>
              <a:t> </a:t>
            </a:r>
            <a:r>
              <a:rPr lang="en-US" sz="1600" err="1">
                <a:solidFill>
                  <a:schemeClr val="accent1"/>
                </a:solidFill>
                <a:ea typeface="Roboto Slab"/>
              </a:rPr>
              <a:t>thu</a:t>
            </a:r>
          </a:p>
        </p:txBody>
      </p:sp>
      <p:sp>
        <p:nvSpPr>
          <p:cNvPr id="7" name="Google Shape;90;p14">
            <a:extLst>
              <a:ext uri="{FF2B5EF4-FFF2-40B4-BE49-F238E27FC236}">
                <a16:creationId xmlns:a16="http://schemas.microsoft.com/office/drawing/2014/main" id="{EF5A1974-F515-8E39-B00D-661337297F6F}"/>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2.2.2. Phân tích dữ liệu</a:t>
            </a:r>
            <a:endParaRPr lang="en-GB" sz="2400" b="1" err="1"/>
          </a:p>
        </p:txBody>
      </p:sp>
    </p:spTree>
    <p:extLst>
      <p:ext uri="{BB962C8B-B14F-4D97-AF65-F5344CB8AC3E}">
        <p14:creationId xmlns:p14="http://schemas.microsoft.com/office/powerpoint/2010/main" val="1559606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016F1AAF-0397-E614-0975-CBDCCE8BADE0}"/>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85575DAC-2067-F275-DB36-A875A11E1DAF}"/>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sp>
        <p:nvSpPr>
          <p:cNvPr id="10" name="TextBox 9">
            <a:extLst>
              <a:ext uri="{FF2B5EF4-FFF2-40B4-BE49-F238E27FC236}">
                <a16:creationId xmlns:a16="http://schemas.microsoft.com/office/drawing/2014/main" id="{A3F7C84B-7D15-8DEA-2352-975407740F9E}"/>
              </a:ext>
            </a:extLst>
          </p:cNvPr>
          <p:cNvSpPr txBox="1"/>
          <p:nvPr/>
        </p:nvSpPr>
        <p:spPr>
          <a:xfrm>
            <a:off x="298681" y="612038"/>
            <a:ext cx="8652013" cy="369332"/>
          </a:xfrm>
          <a:prstGeom prst="rect">
            <a:avLst/>
          </a:prstGeom>
          <a:solidFill>
            <a:schemeClr val="bg1"/>
          </a:solidFill>
        </p:spPr>
        <p:txBody>
          <a:bodyPr wrap="square" lIns="91440" tIns="45720" rIns="91440" bIns="45720" rtlCol="0" anchor="t">
            <a:spAutoFit/>
          </a:bodyPr>
          <a:lstStyle/>
          <a:p>
            <a:pPr marL="285750" indent="-285750" algn="just">
              <a:buFont typeface="Calibri"/>
              <a:buChar char="-"/>
            </a:pPr>
            <a:r>
              <a:rPr lang="en-US" sz="1800" b="1" err="1">
                <a:solidFill>
                  <a:schemeClr val="accent1"/>
                </a:solidFill>
                <a:ea typeface="Roboto Slab"/>
              </a:rPr>
              <a:t>Phân</a:t>
            </a:r>
            <a:r>
              <a:rPr lang="en-US" sz="1800" b="1">
                <a:solidFill>
                  <a:schemeClr val="accent1"/>
                </a:solidFill>
                <a:ea typeface="Roboto Slab"/>
              </a:rPr>
              <a:t> </a:t>
            </a:r>
            <a:r>
              <a:rPr lang="en-US" sz="1800" b="1" err="1">
                <a:solidFill>
                  <a:schemeClr val="accent1"/>
                </a:solidFill>
                <a:ea typeface="Roboto Slab"/>
              </a:rPr>
              <a:t>tích</a:t>
            </a:r>
            <a:r>
              <a:rPr lang="en-US" sz="1800" b="1">
                <a:solidFill>
                  <a:schemeClr val="accent1"/>
                </a:solidFill>
                <a:ea typeface="Roboto Slab"/>
              </a:rPr>
              <a:t> </a:t>
            </a:r>
            <a:r>
              <a:rPr lang="en-US" sz="1800" b="1" err="1">
                <a:solidFill>
                  <a:schemeClr val="accent1"/>
                </a:solidFill>
                <a:ea typeface="Roboto Slab"/>
              </a:rPr>
              <a:t>các</a:t>
            </a:r>
            <a:r>
              <a:rPr lang="en-US" sz="1800" b="1">
                <a:solidFill>
                  <a:schemeClr val="accent1"/>
                </a:solidFill>
                <a:ea typeface="Roboto Slab"/>
              </a:rPr>
              <a:t> </a:t>
            </a:r>
            <a:r>
              <a:rPr lang="en-US" sz="1800" b="1" err="1">
                <a:solidFill>
                  <a:schemeClr val="accent1"/>
                </a:solidFill>
                <a:ea typeface="Roboto Slab"/>
              </a:rPr>
              <a:t>biến</a:t>
            </a:r>
            <a:r>
              <a:rPr lang="en-US" sz="1800" b="1">
                <a:solidFill>
                  <a:schemeClr val="accent1"/>
                </a:solidFill>
                <a:ea typeface="Roboto Slab"/>
              </a:rPr>
              <a:t> </a:t>
            </a:r>
            <a:r>
              <a:rPr lang="en-US" sz="1800" b="1" err="1">
                <a:solidFill>
                  <a:schemeClr val="accent1"/>
                </a:solidFill>
                <a:ea typeface="Roboto Slab"/>
              </a:rPr>
              <a:t>ngoại</a:t>
            </a:r>
            <a:r>
              <a:rPr lang="en-US" sz="1800" b="1">
                <a:solidFill>
                  <a:schemeClr val="accent1"/>
                </a:solidFill>
                <a:ea typeface="Roboto Slab"/>
              </a:rPr>
              <a:t> </a:t>
            </a:r>
            <a:r>
              <a:rPr lang="en-US" sz="1800" b="1" err="1">
                <a:solidFill>
                  <a:schemeClr val="accent1"/>
                </a:solidFill>
                <a:ea typeface="Roboto Slab"/>
              </a:rPr>
              <a:t>sinh</a:t>
            </a:r>
          </a:p>
        </p:txBody>
      </p:sp>
      <p:sp>
        <p:nvSpPr>
          <p:cNvPr id="4" name="TextBox 3">
            <a:extLst>
              <a:ext uri="{FF2B5EF4-FFF2-40B4-BE49-F238E27FC236}">
                <a16:creationId xmlns:a16="http://schemas.microsoft.com/office/drawing/2014/main" id="{0BE92C82-5FDE-0961-E79E-75A145906C05}"/>
              </a:ext>
            </a:extLst>
          </p:cNvPr>
          <p:cNvSpPr txBox="1"/>
          <p:nvPr/>
        </p:nvSpPr>
        <p:spPr>
          <a:xfrm>
            <a:off x="413902" y="4414357"/>
            <a:ext cx="8264868" cy="584775"/>
          </a:xfrm>
          <a:prstGeom prst="rect">
            <a:avLst/>
          </a:prstGeom>
          <a:solidFill>
            <a:schemeClr val="bg1"/>
          </a:solidFill>
        </p:spPr>
        <p:txBody>
          <a:bodyPr wrap="square" lIns="91440" tIns="45720" rIns="91440" bIns="45720" rtlCol="0" anchor="t">
            <a:spAutoFit/>
          </a:bodyPr>
          <a:lstStyle/>
          <a:p>
            <a:pPr marL="285750" indent="-285750" algn="just">
              <a:buFont typeface="Calibri"/>
              <a:buChar char="-"/>
            </a:pPr>
            <a:r>
              <a:rPr lang="en-US" sz="1600">
                <a:solidFill>
                  <a:schemeClr val="accent1"/>
                </a:solidFill>
                <a:ea typeface="Roboto Slab"/>
              </a:rPr>
              <a:t>Doanh </a:t>
            </a:r>
            <a:r>
              <a:rPr lang="en-US" sz="1600" err="1">
                <a:solidFill>
                  <a:schemeClr val="accent1"/>
                </a:solidFill>
                <a:ea typeface="Roboto Slab"/>
              </a:rPr>
              <a:t>thu</a:t>
            </a:r>
            <a:r>
              <a:rPr lang="en-US" sz="1600">
                <a:solidFill>
                  <a:schemeClr val="accent1"/>
                </a:solidFill>
                <a:ea typeface="Roboto Slab"/>
              </a:rPr>
              <a:t> </a:t>
            </a:r>
            <a:r>
              <a:rPr lang="en-US" sz="1600" err="1">
                <a:solidFill>
                  <a:schemeClr val="accent1"/>
                </a:solidFill>
                <a:ea typeface="Roboto Slab"/>
              </a:rPr>
              <a:t>có</a:t>
            </a:r>
            <a:r>
              <a:rPr lang="en-US" sz="1600">
                <a:solidFill>
                  <a:schemeClr val="accent1"/>
                </a:solidFill>
                <a:ea typeface="Roboto Slab"/>
              </a:rPr>
              <a:t> </a:t>
            </a:r>
            <a:r>
              <a:rPr lang="en-US" sz="1600" err="1">
                <a:solidFill>
                  <a:schemeClr val="accent1"/>
                </a:solidFill>
                <a:ea typeface="Roboto Slab"/>
              </a:rPr>
              <a:t>sự</a:t>
            </a:r>
            <a:r>
              <a:rPr lang="en-US" sz="1600">
                <a:solidFill>
                  <a:schemeClr val="accent1"/>
                </a:solidFill>
                <a:ea typeface="Roboto Slab"/>
              </a:rPr>
              <a:t> </a:t>
            </a:r>
            <a:r>
              <a:rPr lang="en-US" sz="1600" err="1">
                <a:solidFill>
                  <a:schemeClr val="accent1"/>
                </a:solidFill>
                <a:ea typeface="Roboto Slab"/>
              </a:rPr>
              <a:t>khác</a:t>
            </a:r>
            <a:r>
              <a:rPr lang="en-US" sz="1600">
                <a:solidFill>
                  <a:schemeClr val="accent1"/>
                </a:solidFill>
                <a:ea typeface="Roboto Slab"/>
              </a:rPr>
              <a:t> </a:t>
            </a:r>
            <a:r>
              <a:rPr lang="en-US" sz="1600" err="1">
                <a:solidFill>
                  <a:schemeClr val="accent1"/>
                </a:solidFill>
                <a:ea typeface="Roboto Slab"/>
              </a:rPr>
              <a:t>biệt</a:t>
            </a:r>
            <a:r>
              <a:rPr lang="en-US" sz="1600">
                <a:solidFill>
                  <a:schemeClr val="accent1"/>
                </a:solidFill>
                <a:ea typeface="Roboto Slab"/>
              </a:rPr>
              <a:t> </a:t>
            </a:r>
            <a:r>
              <a:rPr lang="en-US" sz="1600" err="1">
                <a:solidFill>
                  <a:schemeClr val="accent1"/>
                </a:solidFill>
                <a:ea typeface="Roboto Slab"/>
              </a:rPr>
              <a:t>vào</a:t>
            </a:r>
            <a:r>
              <a:rPr lang="en-US" sz="1600">
                <a:solidFill>
                  <a:schemeClr val="accent1"/>
                </a:solidFill>
                <a:ea typeface="Roboto Slab"/>
              </a:rPr>
              <a:t> </a:t>
            </a:r>
            <a:r>
              <a:rPr lang="en-US" sz="1600" err="1">
                <a:solidFill>
                  <a:schemeClr val="accent1"/>
                </a:solidFill>
                <a:ea typeface="Roboto Slab"/>
              </a:rPr>
              <a:t>các</a:t>
            </a:r>
            <a:r>
              <a:rPr lang="en-US" sz="1600">
                <a:solidFill>
                  <a:schemeClr val="accent1"/>
                </a:solidFill>
                <a:ea typeface="Roboto Slab"/>
              </a:rPr>
              <a:t> </a:t>
            </a:r>
            <a:r>
              <a:rPr lang="en-US" sz="1600" err="1">
                <a:solidFill>
                  <a:schemeClr val="accent1"/>
                </a:solidFill>
                <a:ea typeface="Roboto Slab"/>
              </a:rPr>
              <a:t>sự</a:t>
            </a:r>
            <a:r>
              <a:rPr lang="en-US" sz="1600">
                <a:solidFill>
                  <a:schemeClr val="accent1"/>
                </a:solidFill>
                <a:ea typeface="Roboto Slab"/>
              </a:rPr>
              <a:t> </a:t>
            </a:r>
            <a:r>
              <a:rPr lang="en-US" sz="1600" err="1">
                <a:solidFill>
                  <a:schemeClr val="accent1"/>
                </a:solidFill>
                <a:ea typeface="Roboto Slab"/>
              </a:rPr>
              <a:t>kiện</a:t>
            </a:r>
            <a:r>
              <a:rPr lang="en-US" sz="1600">
                <a:solidFill>
                  <a:schemeClr val="accent1"/>
                </a:solidFill>
                <a:ea typeface="Roboto Slab"/>
              </a:rPr>
              <a:t> =&gt; </a:t>
            </a:r>
            <a:r>
              <a:rPr lang="en-US" sz="1600" err="1">
                <a:solidFill>
                  <a:schemeClr val="accent1"/>
                </a:solidFill>
                <a:ea typeface="Roboto Slab"/>
              </a:rPr>
              <a:t>thể</a:t>
            </a:r>
            <a:r>
              <a:rPr lang="en-US" sz="1600">
                <a:solidFill>
                  <a:schemeClr val="accent1"/>
                </a:solidFill>
                <a:ea typeface="Roboto Slab"/>
              </a:rPr>
              <a:t> </a:t>
            </a:r>
            <a:r>
              <a:rPr lang="en-US" sz="1600" err="1">
                <a:solidFill>
                  <a:schemeClr val="accent1"/>
                </a:solidFill>
                <a:ea typeface="Roboto Slab"/>
              </a:rPr>
              <a:t>hiện</a:t>
            </a:r>
            <a:r>
              <a:rPr lang="en-US" sz="1600">
                <a:solidFill>
                  <a:schemeClr val="accent1"/>
                </a:solidFill>
                <a:ea typeface="Roboto Slab"/>
              </a:rPr>
              <a:t> </a:t>
            </a:r>
            <a:r>
              <a:rPr lang="en-US" sz="1600" err="1">
                <a:solidFill>
                  <a:schemeClr val="accent1"/>
                </a:solidFill>
                <a:ea typeface="Roboto Slab"/>
              </a:rPr>
              <a:t>nhu</a:t>
            </a:r>
            <a:r>
              <a:rPr lang="en-US" sz="1600">
                <a:solidFill>
                  <a:schemeClr val="accent1"/>
                </a:solidFill>
                <a:ea typeface="Roboto Slab"/>
              </a:rPr>
              <a:t> </a:t>
            </a:r>
            <a:r>
              <a:rPr lang="en-US" sz="1600" err="1">
                <a:solidFill>
                  <a:schemeClr val="accent1"/>
                </a:solidFill>
                <a:ea typeface="Roboto Slab"/>
              </a:rPr>
              <a:t>cầu</a:t>
            </a:r>
            <a:r>
              <a:rPr lang="en-US" sz="1600">
                <a:solidFill>
                  <a:schemeClr val="accent1"/>
                </a:solidFill>
                <a:ea typeface="Roboto Slab"/>
              </a:rPr>
              <a:t> </a:t>
            </a:r>
            <a:r>
              <a:rPr lang="en-US" sz="1600" err="1">
                <a:solidFill>
                  <a:schemeClr val="accent1"/>
                </a:solidFill>
                <a:ea typeface="Roboto Slab"/>
              </a:rPr>
              <a:t>mua</a:t>
            </a:r>
            <a:r>
              <a:rPr lang="en-US" sz="1600">
                <a:solidFill>
                  <a:schemeClr val="accent1"/>
                </a:solidFill>
                <a:ea typeface="Roboto Slab"/>
              </a:rPr>
              <a:t> </a:t>
            </a:r>
            <a:r>
              <a:rPr lang="en-US" sz="1600" err="1">
                <a:solidFill>
                  <a:schemeClr val="accent1"/>
                </a:solidFill>
                <a:ea typeface="Roboto Slab"/>
              </a:rPr>
              <a:t>sắm</a:t>
            </a:r>
            <a:r>
              <a:rPr lang="en-US" sz="1600">
                <a:solidFill>
                  <a:schemeClr val="accent1"/>
                </a:solidFill>
                <a:ea typeface="Roboto Slab"/>
              </a:rPr>
              <a:t> </a:t>
            </a:r>
            <a:r>
              <a:rPr lang="en-US" sz="1600" err="1">
                <a:solidFill>
                  <a:schemeClr val="accent1"/>
                </a:solidFill>
                <a:ea typeface="Roboto Slab"/>
              </a:rPr>
              <a:t>vào</a:t>
            </a:r>
            <a:r>
              <a:rPr lang="en-US" sz="1600">
                <a:solidFill>
                  <a:schemeClr val="accent1"/>
                </a:solidFill>
                <a:ea typeface="Roboto Slab"/>
              </a:rPr>
              <a:t> </a:t>
            </a:r>
            <a:r>
              <a:rPr lang="en-US" sz="1600" err="1">
                <a:solidFill>
                  <a:schemeClr val="accent1"/>
                </a:solidFill>
                <a:ea typeface="Roboto Slab"/>
              </a:rPr>
              <a:t>các</a:t>
            </a:r>
            <a:r>
              <a:rPr lang="en-US" sz="1600">
                <a:solidFill>
                  <a:schemeClr val="accent1"/>
                </a:solidFill>
                <a:ea typeface="Roboto Slab"/>
              </a:rPr>
              <a:t> </a:t>
            </a:r>
            <a:r>
              <a:rPr lang="en-US" sz="1600" err="1">
                <a:solidFill>
                  <a:schemeClr val="accent1"/>
                </a:solidFill>
                <a:ea typeface="Roboto Slab"/>
              </a:rPr>
              <a:t>ngày</a:t>
            </a:r>
            <a:r>
              <a:rPr lang="en-US" sz="1600">
                <a:solidFill>
                  <a:schemeClr val="accent1"/>
                </a:solidFill>
                <a:ea typeface="Roboto Slab"/>
              </a:rPr>
              <a:t> </a:t>
            </a:r>
            <a:r>
              <a:rPr lang="en-US" sz="1600" err="1">
                <a:solidFill>
                  <a:schemeClr val="accent1"/>
                </a:solidFill>
                <a:ea typeface="Roboto Slab"/>
              </a:rPr>
              <a:t>lễ</a:t>
            </a:r>
            <a:r>
              <a:rPr lang="en-US" sz="1600">
                <a:solidFill>
                  <a:schemeClr val="accent1"/>
                </a:solidFill>
                <a:ea typeface="Roboto Slab"/>
              </a:rPr>
              <a:t> </a:t>
            </a:r>
            <a:r>
              <a:rPr lang="en-US" sz="1600" err="1">
                <a:solidFill>
                  <a:schemeClr val="accent1"/>
                </a:solidFill>
                <a:ea typeface="Roboto Slab"/>
              </a:rPr>
              <a:t>khác</a:t>
            </a:r>
            <a:r>
              <a:rPr lang="en-US" sz="1600">
                <a:solidFill>
                  <a:schemeClr val="accent1"/>
                </a:solidFill>
                <a:ea typeface="Roboto Slab"/>
              </a:rPr>
              <a:t> </a:t>
            </a:r>
            <a:r>
              <a:rPr lang="en-US" sz="1600" err="1">
                <a:solidFill>
                  <a:schemeClr val="accent1"/>
                </a:solidFill>
                <a:ea typeface="Roboto Slab"/>
              </a:rPr>
              <a:t>nhau</a:t>
            </a:r>
            <a:endParaRPr lang="en-US" sz="1600">
              <a:solidFill>
                <a:schemeClr val="accent1"/>
              </a:solidFill>
              <a:ea typeface="Roboto Slab"/>
            </a:endParaRPr>
          </a:p>
        </p:txBody>
      </p:sp>
      <p:pic>
        <p:nvPicPr>
          <p:cNvPr id="7" name="Picture 6" descr="A graph of average revenue&#10;&#10;AI-generated content may be incorrect.">
            <a:extLst>
              <a:ext uri="{FF2B5EF4-FFF2-40B4-BE49-F238E27FC236}">
                <a16:creationId xmlns:a16="http://schemas.microsoft.com/office/drawing/2014/main" id="{1678EF28-9870-07DF-6F35-00FD61A6738C}"/>
              </a:ext>
            </a:extLst>
          </p:cNvPr>
          <p:cNvPicPr>
            <a:picLocks noChangeAspect="1"/>
          </p:cNvPicPr>
          <p:nvPr/>
        </p:nvPicPr>
        <p:blipFill>
          <a:blip r:embed="rId3"/>
          <a:stretch>
            <a:fillRect/>
          </a:stretch>
        </p:blipFill>
        <p:spPr>
          <a:xfrm>
            <a:off x="414797" y="1078012"/>
            <a:ext cx="7881170" cy="3264007"/>
          </a:xfrm>
          <a:prstGeom prst="rect">
            <a:avLst/>
          </a:prstGeom>
        </p:spPr>
      </p:pic>
      <p:sp>
        <p:nvSpPr>
          <p:cNvPr id="2" name="Google Shape;90;p14">
            <a:extLst>
              <a:ext uri="{FF2B5EF4-FFF2-40B4-BE49-F238E27FC236}">
                <a16:creationId xmlns:a16="http://schemas.microsoft.com/office/drawing/2014/main" id="{CE369449-27FF-F5A0-7CA8-718B81F2F44E}"/>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2.2.2. Phân tích dữ liệu</a:t>
            </a:r>
            <a:endParaRPr lang="en-GB" sz="2400" b="1" err="1"/>
          </a:p>
        </p:txBody>
      </p:sp>
    </p:spTree>
    <p:extLst>
      <p:ext uri="{BB962C8B-B14F-4D97-AF65-F5344CB8AC3E}">
        <p14:creationId xmlns:p14="http://schemas.microsoft.com/office/powerpoint/2010/main" val="20532046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AD672955-EDCF-AF12-1BE6-31909010DA6E}"/>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95E22663-081C-CC90-E39F-EAE41808A1E2}"/>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
        <p:nvSpPr>
          <p:cNvPr id="4" name="TextBox 3">
            <a:extLst>
              <a:ext uri="{FF2B5EF4-FFF2-40B4-BE49-F238E27FC236}">
                <a16:creationId xmlns:a16="http://schemas.microsoft.com/office/drawing/2014/main" id="{64EACEAE-3ECE-4F07-4C3D-E3A6FF4A7791}"/>
              </a:ext>
            </a:extLst>
          </p:cNvPr>
          <p:cNvSpPr txBox="1"/>
          <p:nvPr/>
        </p:nvSpPr>
        <p:spPr>
          <a:xfrm>
            <a:off x="324658" y="473073"/>
            <a:ext cx="8634417" cy="4278094"/>
          </a:xfrm>
          <a:prstGeom prst="rect">
            <a:avLst/>
          </a:prstGeom>
          <a:solidFill>
            <a:schemeClr val="bg1"/>
          </a:solidFill>
        </p:spPr>
        <p:txBody>
          <a:bodyPr wrap="square" lIns="91440" tIns="45720" rIns="91440" bIns="45720" rtlCol="0" anchor="t">
            <a:spAutoFit/>
          </a:bodyPr>
          <a:lstStyle/>
          <a:p>
            <a:pPr algn="just"/>
            <a:r>
              <a:rPr lang="en-US" sz="1800" b="1">
                <a:solidFill>
                  <a:srgbClr val="FF0000"/>
                </a:solidFill>
                <a:latin typeface="+mj-lt"/>
                <a:ea typeface="Roboto Slab"/>
                <a:cs typeface="Roboto Slab"/>
              </a:rPr>
              <a:t>Công </a:t>
            </a:r>
            <a:r>
              <a:rPr lang="en-US" sz="1800" b="1" err="1">
                <a:solidFill>
                  <a:srgbClr val="FF0000"/>
                </a:solidFill>
                <a:latin typeface="+mj-lt"/>
                <a:ea typeface="Roboto Slab"/>
                <a:cs typeface="Roboto Slab"/>
              </a:rPr>
              <a:t>thức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tổng</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quát</a:t>
            </a:r>
            <a:endParaRPr lang="vi-VN" err="1"/>
          </a:p>
          <a:p>
            <a:pPr marL="342900" indent="-342900" algn="just">
              <a:buFont typeface="Calibri" pitchFamily="2" charset="0"/>
              <a:buChar char="-"/>
            </a:pPr>
            <a:r>
              <a:rPr lang="en-US" sz="1800">
                <a:solidFill>
                  <a:srgbClr val="1155CC"/>
                </a:solidFill>
                <a:ea typeface="Roboto Slab"/>
              </a:rPr>
              <a:t>ARIMAX</a:t>
            </a:r>
            <a:r>
              <a:rPr lang="en-US" sz="1800">
                <a:solidFill>
                  <a:schemeClr val="accent1"/>
                </a:solidFill>
                <a:ea typeface="Roboto Slab"/>
              </a:rPr>
              <a:t>(p, d, q)</a:t>
            </a:r>
          </a:p>
          <a:p>
            <a:pPr marL="342900" indent="-342900" algn="just">
              <a:buFont typeface="Calibri" pitchFamily="2" charset="0"/>
              <a:buChar char="-"/>
            </a:pPr>
            <a:r>
              <a:rPr lang="en-US" sz="1800">
                <a:solidFill>
                  <a:srgbClr val="1155CC"/>
                </a:solidFill>
                <a:ea typeface="Roboto Slab"/>
              </a:rPr>
              <a:t>SARIMAX</a:t>
            </a:r>
            <a:r>
              <a:rPr lang="en-US" sz="1800">
                <a:solidFill>
                  <a:schemeClr val="accent1"/>
                </a:solidFill>
                <a:ea typeface="Roboto Slab"/>
              </a:rPr>
              <a:t>(p, d, q)(P, D, Q)s</a:t>
            </a:r>
            <a:endParaRPr lang="en-US" sz="1800" b="1">
              <a:solidFill>
                <a:schemeClr val="accent1"/>
              </a:solidFill>
              <a:ea typeface="Roboto Slab"/>
              <a:cs typeface="Roboto Slab" pitchFamily="2" charset="0"/>
            </a:endParaRPr>
          </a:p>
          <a:p>
            <a:pPr marL="800100" lvl="1" indent="-342900" algn="just">
              <a:buFont typeface="Calibri" pitchFamily="2" charset="0"/>
              <a:buChar char="-"/>
            </a:pPr>
            <a:r>
              <a:rPr lang="en-US" sz="1800">
                <a:solidFill>
                  <a:schemeClr val="accent1"/>
                </a:solidFill>
                <a:ea typeface="Roboto Slab"/>
              </a:rPr>
              <a:t>AR (p): 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tự</a:t>
            </a:r>
            <a:r>
              <a:rPr lang="en-US" sz="1800">
                <a:solidFill>
                  <a:schemeClr val="accent1"/>
                </a:solidFill>
                <a:ea typeface="Roboto Slab"/>
              </a:rPr>
              <a:t> </a:t>
            </a:r>
            <a:r>
              <a:rPr lang="en-US" sz="1800" err="1">
                <a:solidFill>
                  <a:schemeClr val="accent1"/>
                </a:solidFill>
                <a:ea typeface="Roboto Slab"/>
              </a:rPr>
              <a:t>hồi</a:t>
            </a:r>
            <a:r>
              <a:rPr lang="en-US" sz="1800">
                <a:solidFill>
                  <a:schemeClr val="accent1"/>
                </a:solidFill>
                <a:ea typeface="Roboto Slab"/>
              </a:rPr>
              <a:t> </a:t>
            </a:r>
            <a:r>
              <a:rPr lang="en-US" sz="1800" err="1">
                <a:solidFill>
                  <a:schemeClr val="accent1"/>
                </a:solidFill>
                <a:ea typeface="Roboto Slab"/>
              </a:rPr>
              <a:t>quy</a:t>
            </a:r>
            <a:endParaRPr lang="en-US" err="1">
              <a:solidFill>
                <a:schemeClr val="accent1"/>
              </a:solidFill>
              <a:ea typeface="Roboto Slab"/>
            </a:endParaRPr>
          </a:p>
          <a:p>
            <a:pPr marL="800100" lvl="1" indent="-342900" algn="just">
              <a:buFont typeface="Calibri" pitchFamily="2" charset="0"/>
              <a:buChar char="-"/>
            </a:pPr>
            <a:r>
              <a:rPr lang="en-US" sz="1800">
                <a:solidFill>
                  <a:schemeClr val="accent1"/>
                </a:solidFill>
                <a:ea typeface="Roboto Slab"/>
              </a:rPr>
              <a:t>I (d): </a:t>
            </a:r>
            <a:r>
              <a:rPr lang="en-US" sz="1800" err="1">
                <a:solidFill>
                  <a:schemeClr val="accent1"/>
                </a:solidFill>
                <a:ea typeface="Roboto Slab"/>
              </a:rPr>
              <a:t>Bậc</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cần</a:t>
            </a:r>
            <a:r>
              <a:rPr lang="en-US" sz="1800">
                <a:solidFill>
                  <a:schemeClr val="accent1"/>
                </a:solidFill>
                <a:ea typeface="Roboto Slab"/>
              </a:rPr>
              <a:t> </a:t>
            </a:r>
            <a:r>
              <a:rPr lang="en-US" sz="1800" err="1">
                <a:solidFill>
                  <a:schemeClr val="accent1"/>
                </a:solidFill>
                <a:ea typeface="Roboto Slab"/>
              </a:rPr>
              <a:t>thiết</a:t>
            </a:r>
            <a:r>
              <a:rPr lang="en-US" sz="1800">
                <a:solidFill>
                  <a:schemeClr val="accent1"/>
                </a:solidFill>
                <a:ea typeface="Roboto Slab"/>
              </a:rPr>
              <a:t> </a:t>
            </a:r>
            <a:r>
              <a:rPr lang="en-US" sz="1800" err="1">
                <a:solidFill>
                  <a:schemeClr val="accent1"/>
                </a:solidFill>
                <a:ea typeface="Roboto Slab"/>
              </a:rPr>
              <a:t>để</a:t>
            </a:r>
            <a:r>
              <a:rPr lang="en-US" sz="1800">
                <a:solidFill>
                  <a:schemeClr val="accent1"/>
                </a:solidFill>
                <a:ea typeface="Roboto Slab"/>
              </a:rPr>
              <a:t> </a:t>
            </a:r>
            <a:r>
              <a:rPr lang="en-US" sz="1800" err="1">
                <a:solidFill>
                  <a:schemeClr val="accent1"/>
                </a:solidFill>
                <a:ea typeface="Roboto Slab"/>
              </a:rPr>
              <a:t>làm</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 </a:t>
            </a:r>
            <a:r>
              <a:rPr lang="en-US" sz="1800" err="1">
                <a:solidFill>
                  <a:schemeClr val="accent1"/>
                </a:solidFill>
                <a:ea typeface="Roboto Slab"/>
              </a:rPr>
              <a:t>chuỗi</a:t>
            </a:r>
            <a:endParaRPr lang="en-US" err="1">
              <a:solidFill>
                <a:schemeClr val="accent1"/>
              </a:solidFill>
              <a:ea typeface="Roboto Slab"/>
            </a:endParaRPr>
          </a:p>
          <a:p>
            <a:pPr marL="800100" lvl="1" indent="-342900" algn="just">
              <a:buFont typeface="Calibri" pitchFamily="2" charset="0"/>
              <a:buChar char="-"/>
            </a:pPr>
            <a:r>
              <a:rPr lang="en-US" sz="1800">
                <a:solidFill>
                  <a:schemeClr val="accent1"/>
                </a:solidFill>
                <a:ea typeface="Roboto Slab"/>
              </a:rPr>
              <a:t>MA (q): 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trung</a:t>
            </a:r>
            <a:r>
              <a:rPr lang="en-US" sz="1800">
                <a:solidFill>
                  <a:schemeClr val="accent1"/>
                </a:solidFill>
                <a:ea typeface="Roboto Slab"/>
              </a:rPr>
              <a:t> </a:t>
            </a:r>
            <a:r>
              <a:rPr lang="en-US" sz="1800" err="1">
                <a:solidFill>
                  <a:schemeClr val="accent1"/>
                </a:solidFill>
                <a:ea typeface="Roboto Slab"/>
              </a:rPr>
              <a:t>bình</a:t>
            </a:r>
            <a:r>
              <a:rPr lang="en-US" sz="1800">
                <a:solidFill>
                  <a:schemeClr val="accent1"/>
                </a:solidFill>
                <a:ea typeface="Roboto Slab"/>
              </a:rPr>
              <a:t> </a:t>
            </a:r>
            <a:r>
              <a:rPr lang="en-US" sz="1800" err="1">
                <a:solidFill>
                  <a:schemeClr val="accent1"/>
                </a:solidFill>
                <a:ea typeface="Roboto Slab"/>
              </a:rPr>
              <a:t>trượt</a:t>
            </a:r>
            <a:endParaRPr lang="en-US" err="1">
              <a:solidFill>
                <a:schemeClr val="accent1"/>
              </a:solidFill>
              <a:ea typeface="Roboto Slab"/>
            </a:endParaRPr>
          </a:p>
          <a:p>
            <a:pPr marL="800100" lvl="1" indent="-342900" algn="just">
              <a:buFont typeface="Calibri" pitchFamily="2" charset="0"/>
              <a:buChar char="-"/>
            </a:pPr>
            <a:r>
              <a:rPr lang="en-US" sz="1800">
                <a:solidFill>
                  <a:schemeClr val="accent1"/>
                </a:solidFill>
                <a:ea typeface="Roboto Slab"/>
              </a:rPr>
              <a:t>S (P, D, Q, s): 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theo</a:t>
            </a:r>
            <a:r>
              <a:rPr lang="en-US" sz="1800">
                <a:solidFill>
                  <a:schemeClr val="accent1"/>
                </a:solidFill>
                <a:ea typeface="Roboto Slab"/>
              </a:rPr>
              <a:t> </a:t>
            </a:r>
            <a:r>
              <a:rPr lang="en-US" sz="1800" err="1">
                <a:solidFill>
                  <a:schemeClr val="accent1"/>
                </a:solidFill>
                <a:ea typeface="Roboto Slab"/>
              </a:rPr>
              <a:t>mùa</a:t>
            </a:r>
            <a:endParaRPr lang="en-US">
              <a:solidFill>
                <a:schemeClr val="accent1"/>
              </a:solidFill>
            </a:endParaRPr>
          </a:p>
          <a:p>
            <a:pPr marL="800100" lvl="1" indent="-342900" algn="just">
              <a:buFont typeface="Calibri" pitchFamily="2" charset="0"/>
              <a:buChar char="-"/>
            </a:pPr>
            <a:r>
              <a:rPr lang="en-US" sz="1800">
                <a:solidFill>
                  <a:schemeClr val="accent1"/>
                </a:solidFill>
                <a:ea typeface="Roboto Slab"/>
              </a:rPr>
              <a:t>P </a:t>
            </a:r>
            <a:r>
              <a:rPr lang="en-US" sz="1800" err="1">
                <a:solidFill>
                  <a:schemeClr val="accent1"/>
                </a:solidFill>
                <a:ea typeface="Roboto Slab"/>
              </a:rPr>
              <a:t>và</a:t>
            </a:r>
            <a:r>
              <a:rPr lang="en-US" sz="1800">
                <a:solidFill>
                  <a:schemeClr val="accent1"/>
                </a:solidFill>
                <a:ea typeface="Roboto Slab"/>
              </a:rPr>
              <a:t> Q </a:t>
            </a:r>
            <a:r>
              <a:rPr lang="en-US" sz="1800" err="1">
                <a:solidFill>
                  <a:schemeClr val="accent1"/>
                </a:solidFill>
                <a:ea typeface="Roboto Slab"/>
              </a:rPr>
              <a:t>lần</a:t>
            </a:r>
            <a:r>
              <a:rPr lang="en-US" sz="1800">
                <a:solidFill>
                  <a:schemeClr val="accent1"/>
                </a:solidFill>
                <a:ea typeface="Roboto Slab"/>
              </a:rPr>
              <a:t> </a:t>
            </a:r>
            <a:r>
              <a:rPr lang="en-US" sz="1800" err="1">
                <a:solidFill>
                  <a:schemeClr val="accent1"/>
                </a:solidFill>
                <a:ea typeface="Roboto Slab"/>
              </a:rPr>
              <a:t>lượt</a:t>
            </a:r>
            <a:r>
              <a:rPr lang="en-US" sz="1800">
                <a:solidFill>
                  <a:schemeClr val="accent1"/>
                </a:solidFill>
                <a:ea typeface="Roboto Slab"/>
              </a:rPr>
              <a:t>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bậc</a:t>
            </a:r>
            <a:r>
              <a:rPr lang="en-US" sz="1800">
                <a:solidFill>
                  <a:schemeClr val="accent1"/>
                </a:solidFill>
                <a:ea typeface="Roboto Slab"/>
              </a:rPr>
              <a:t> </a:t>
            </a:r>
            <a:r>
              <a:rPr lang="en-US" sz="1800" err="1">
                <a:solidFill>
                  <a:schemeClr val="accent1"/>
                </a:solidFill>
                <a:ea typeface="Roboto Slab"/>
              </a:rPr>
              <a:t>của</a:t>
            </a:r>
            <a:r>
              <a:rPr lang="en-US" sz="1800">
                <a:solidFill>
                  <a:schemeClr val="accent1"/>
                </a:solidFill>
                <a:ea typeface="Roboto Slab"/>
              </a:rPr>
              <a:t> </a:t>
            </a:r>
            <a:r>
              <a:rPr lang="en-US" sz="1800" err="1">
                <a:solidFill>
                  <a:schemeClr val="accent1"/>
                </a:solidFill>
                <a:ea typeface="Roboto Slab"/>
              </a:rPr>
              <a:t>thành</a:t>
            </a:r>
            <a:r>
              <a:rPr lang="en-US" sz="1800">
                <a:solidFill>
                  <a:schemeClr val="accent1"/>
                </a:solidFill>
                <a:ea typeface="Roboto Slab"/>
              </a:rPr>
              <a:t>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AR </a:t>
            </a:r>
            <a:r>
              <a:rPr lang="en-US" sz="1800" err="1">
                <a:solidFill>
                  <a:schemeClr val="accent1"/>
                </a:solidFill>
                <a:ea typeface="Roboto Slab"/>
              </a:rPr>
              <a:t>và</a:t>
            </a:r>
            <a:r>
              <a:rPr lang="en-US" sz="1800">
                <a:solidFill>
                  <a:schemeClr val="accent1"/>
                </a:solidFill>
                <a:ea typeface="Roboto Slab"/>
              </a:rPr>
              <a:t> MA, D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bậc</a:t>
            </a:r>
            <a:r>
              <a:rPr lang="en-US" sz="1800">
                <a:solidFill>
                  <a:schemeClr val="accent1"/>
                </a:solidFill>
                <a:ea typeface="Roboto Slab"/>
              </a:rPr>
              <a:t> </a:t>
            </a:r>
            <a:r>
              <a:rPr lang="en-US" sz="1800" err="1">
                <a:solidFill>
                  <a:schemeClr val="accent1"/>
                </a:solidFill>
                <a:ea typeface="Roboto Slab"/>
              </a:rPr>
              <a:t>sai</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mùa</a:t>
            </a:r>
            <a:r>
              <a:rPr lang="en-US" sz="1800">
                <a:solidFill>
                  <a:schemeClr val="accent1"/>
                </a:solidFill>
                <a:ea typeface="Roboto Slab"/>
              </a:rPr>
              <a:t>, s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số</a:t>
            </a:r>
            <a:r>
              <a:rPr lang="en-US" sz="1800">
                <a:solidFill>
                  <a:schemeClr val="accent1"/>
                </a:solidFill>
                <a:ea typeface="Roboto Slab"/>
              </a:rPr>
              <a:t> </a:t>
            </a:r>
            <a:r>
              <a:rPr lang="en-US" sz="1800" err="1">
                <a:solidFill>
                  <a:schemeClr val="accent1"/>
                </a:solidFill>
                <a:ea typeface="Roboto Slab"/>
              </a:rPr>
              <a:t>thời</a:t>
            </a:r>
            <a:r>
              <a:rPr lang="en-US" sz="1800">
                <a:solidFill>
                  <a:schemeClr val="accent1"/>
                </a:solidFill>
                <a:ea typeface="Roboto Slab"/>
              </a:rPr>
              <a:t> </a:t>
            </a:r>
            <a:r>
              <a:rPr lang="en-US" sz="1800" err="1">
                <a:solidFill>
                  <a:schemeClr val="accent1"/>
                </a:solidFill>
                <a:ea typeface="Roboto Slab"/>
              </a:rPr>
              <a:t>đoạn</a:t>
            </a:r>
            <a:r>
              <a:rPr lang="en-US" sz="1800">
                <a:solidFill>
                  <a:schemeClr val="accent1"/>
                </a:solidFill>
                <a:ea typeface="Roboto Slab"/>
              </a:rPr>
              <a:t> </a:t>
            </a:r>
            <a:r>
              <a:rPr lang="en-US" sz="1800" err="1">
                <a:solidFill>
                  <a:schemeClr val="accent1"/>
                </a:solidFill>
                <a:ea typeface="Roboto Slab"/>
              </a:rPr>
              <a:t>trong</a:t>
            </a:r>
            <a:r>
              <a:rPr lang="en-US" sz="1800">
                <a:solidFill>
                  <a:schemeClr val="accent1"/>
                </a:solidFill>
                <a:ea typeface="Roboto Slab"/>
              </a:rPr>
              <a:t> </a:t>
            </a:r>
            <a:r>
              <a:rPr lang="en-US" sz="1800" err="1">
                <a:solidFill>
                  <a:schemeClr val="accent1"/>
                </a:solidFill>
                <a:ea typeface="Roboto Slab"/>
              </a:rPr>
              <a:t>một</a:t>
            </a:r>
            <a:r>
              <a:rPr lang="en-US" sz="1800">
                <a:solidFill>
                  <a:schemeClr val="accent1"/>
                </a:solidFill>
                <a:ea typeface="Roboto Slab"/>
              </a:rPr>
              <a:t> </a:t>
            </a:r>
            <a:r>
              <a:rPr lang="en-US" sz="1800" err="1">
                <a:solidFill>
                  <a:schemeClr val="accent1"/>
                </a:solidFill>
                <a:ea typeface="Roboto Slab"/>
              </a:rPr>
              <a:t>vòng</a:t>
            </a:r>
            <a:r>
              <a:rPr lang="en-US" sz="1800">
                <a:solidFill>
                  <a:schemeClr val="accent1"/>
                </a:solidFill>
                <a:ea typeface="Roboto Slab"/>
              </a:rPr>
              <a:t> chu </a:t>
            </a:r>
            <a:r>
              <a:rPr lang="en-US" sz="1800" err="1">
                <a:solidFill>
                  <a:schemeClr val="accent1"/>
                </a:solidFill>
                <a:ea typeface="Roboto Slab"/>
              </a:rPr>
              <a:t>kỳ</a:t>
            </a:r>
            <a:endParaRPr lang="en-US" sz="1800" b="1">
              <a:solidFill>
                <a:schemeClr val="accent1"/>
              </a:solidFill>
              <a:ea typeface="Roboto Slab"/>
              <a:cs typeface="Roboto Slab" pitchFamily="2" charset="0"/>
            </a:endParaRPr>
          </a:p>
          <a:p>
            <a:pPr marL="800100" lvl="1" indent="-342900" algn="just">
              <a:buFont typeface="Calibri" pitchFamily="2" charset="0"/>
              <a:buChar char="-"/>
            </a:pPr>
            <a:r>
              <a:rPr lang="en-US" sz="1800">
                <a:solidFill>
                  <a:schemeClr val="accent1"/>
                </a:solidFill>
                <a:ea typeface="Roboto Slab"/>
              </a:rPr>
              <a:t>X: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biến</a:t>
            </a:r>
            <a:r>
              <a:rPr lang="en-US" sz="1800">
                <a:solidFill>
                  <a:schemeClr val="accent1"/>
                </a:solidFill>
                <a:ea typeface="Roboto Slab"/>
              </a:rPr>
              <a:t> </a:t>
            </a:r>
            <a:r>
              <a:rPr lang="en-US" sz="1800" err="1">
                <a:solidFill>
                  <a:schemeClr val="accent1"/>
                </a:solidFill>
                <a:ea typeface="Roboto Slab"/>
              </a:rPr>
              <a:t>ngoại</a:t>
            </a:r>
            <a:r>
              <a:rPr lang="en-US" sz="1800">
                <a:solidFill>
                  <a:schemeClr val="accent1"/>
                </a:solidFill>
                <a:ea typeface="Roboto Slab"/>
              </a:rPr>
              <a:t> </a:t>
            </a:r>
            <a:r>
              <a:rPr lang="en-US" sz="1800" err="1">
                <a:solidFill>
                  <a:schemeClr val="accent1"/>
                </a:solidFill>
                <a:ea typeface="Roboto Slab"/>
              </a:rPr>
              <a:t>sinh</a:t>
            </a:r>
            <a:r>
              <a:rPr lang="en-US" sz="1800">
                <a:solidFill>
                  <a:schemeClr val="accent1"/>
                </a:solidFill>
                <a:ea typeface="Roboto Slab"/>
              </a:rPr>
              <a:t> </a:t>
            </a:r>
          </a:p>
          <a:p>
            <a:pPr marL="285750" indent="-285750" algn="just">
              <a:buFont typeface="Calibri"/>
              <a:buChar char="-"/>
            </a:pPr>
            <a:r>
              <a:rPr lang="en-US" sz="1800">
                <a:solidFill>
                  <a:schemeClr val="accent1"/>
                </a:solidFill>
                <a:ea typeface="Roboto Slab"/>
              </a:rPr>
              <a:t>Chia </a:t>
            </a:r>
            <a:r>
              <a:rPr lang="en-US" sz="1800" err="1">
                <a:solidFill>
                  <a:schemeClr val="accent1"/>
                </a:solidFill>
                <a:ea typeface="Roboto Slab"/>
              </a:rPr>
              <a:t>tập</a:t>
            </a:r>
            <a:r>
              <a:rPr lang="en-US" sz="1800">
                <a:solidFill>
                  <a:schemeClr val="accent1"/>
                </a:solidFill>
                <a:ea typeface="Roboto Slab"/>
              </a:rPr>
              <a:t> </a:t>
            </a:r>
            <a:r>
              <a:rPr lang="en-US" sz="1800" err="1">
                <a:solidFill>
                  <a:schemeClr val="accent1"/>
                </a:solidFill>
                <a:ea typeface="Roboto Slab"/>
              </a:rPr>
              <a:t>dữ</a:t>
            </a:r>
            <a:r>
              <a:rPr lang="en-US" sz="1800">
                <a:solidFill>
                  <a:schemeClr val="accent1"/>
                </a:solidFill>
                <a:ea typeface="Roboto Slab"/>
              </a:rPr>
              <a:t> </a:t>
            </a:r>
            <a:r>
              <a:rPr lang="en-US" sz="1800" err="1">
                <a:solidFill>
                  <a:schemeClr val="accent1"/>
                </a:solidFill>
                <a:ea typeface="Roboto Slab"/>
              </a:rPr>
              <a:t>liệu</a:t>
            </a:r>
            <a:endParaRPr lang="en-US" err="1">
              <a:solidFill>
                <a:schemeClr val="accent1"/>
              </a:solidFill>
              <a:ea typeface="Roboto Slab"/>
            </a:endParaRPr>
          </a:p>
          <a:p>
            <a:pPr lvl="1" algn="just"/>
            <a:r>
              <a:rPr lang="en-US" sz="1800" err="1">
                <a:solidFill>
                  <a:schemeClr val="accent1"/>
                </a:solidFill>
                <a:ea typeface="Roboto Slab"/>
              </a:rPr>
              <a:t>y_train,y_test</a:t>
            </a:r>
            <a:r>
              <a:rPr lang="en-US" sz="1800">
                <a:solidFill>
                  <a:schemeClr val="accent1"/>
                </a:solidFill>
                <a:ea typeface="Roboto Slab"/>
              </a:rPr>
              <a:t> = y_CA3.iloc[:-30], y_CA3.iloc[-30:]</a:t>
            </a:r>
            <a:endParaRPr lang="en-US">
              <a:solidFill>
                <a:schemeClr val="accent1"/>
              </a:solidFill>
              <a:ea typeface="Roboto Slab"/>
            </a:endParaRPr>
          </a:p>
          <a:p>
            <a:pPr lvl="1" algn="just"/>
            <a:r>
              <a:rPr lang="en-US" sz="1800" err="1">
                <a:solidFill>
                  <a:schemeClr val="accent1"/>
                </a:solidFill>
                <a:ea typeface="Roboto Slab"/>
              </a:rPr>
              <a:t>X_train</a:t>
            </a:r>
            <a:r>
              <a:rPr lang="en-US" sz="1800">
                <a:solidFill>
                  <a:schemeClr val="accent1"/>
                </a:solidFill>
                <a:ea typeface="Roboto Slab"/>
              </a:rPr>
              <a:t>, </a:t>
            </a:r>
            <a:r>
              <a:rPr lang="en-US" sz="1800" err="1">
                <a:solidFill>
                  <a:schemeClr val="accent1"/>
                </a:solidFill>
                <a:ea typeface="Roboto Slab"/>
              </a:rPr>
              <a:t>X_test</a:t>
            </a:r>
            <a:r>
              <a:rPr lang="en-US" sz="1800">
                <a:solidFill>
                  <a:schemeClr val="accent1"/>
                </a:solidFill>
                <a:ea typeface="Roboto Slab"/>
              </a:rPr>
              <a:t> = X_CA3.iloc[:-30], X_CA3.iloc[-30:]</a:t>
            </a:r>
            <a:endParaRPr lang="en-US">
              <a:solidFill>
                <a:schemeClr val="accent1"/>
              </a:solidFill>
            </a:endParaRPr>
          </a:p>
          <a:p>
            <a:pPr marL="342900" indent="-342900" algn="just">
              <a:buFont typeface="Calibri" pitchFamily="2" charset="0"/>
              <a:buChar char="-"/>
            </a:pPr>
            <a:endParaRPr lang="en-US" sz="1800">
              <a:solidFill>
                <a:schemeClr val="accent1"/>
              </a:solidFill>
              <a:ea typeface="Roboto Slab" pitchFamily="2" charset="0"/>
            </a:endParaRPr>
          </a:p>
          <a:p>
            <a:pPr algn="just"/>
            <a:endParaRPr lang="en-US" sz="2000" b="1">
              <a:solidFill>
                <a:schemeClr val="accent1"/>
              </a:solidFill>
              <a:latin typeface="Roboto Slab" pitchFamily="2" charset="0"/>
              <a:ea typeface="Roboto Slab" pitchFamily="2" charset="0"/>
              <a:cs typeface="Roboto Slab" pitchFamily="2" charset="0"/>
            </a:endParaRPr>
          </a:p>
        </p:txBody>
      </p:sp>
      <p:sp>
        <p:nvSpPr>
          <p:cNvPr id="3" name="Google Shape;90;p14">
            <a:extLst>
              <a:ext uri="{FF2B5EF4-FFF2-40B4-BE49-F238E27FC236}">
                <a16:creationId xmlns:a16="http://schemas.microsoft.com/office/drawing/2014/main" id="{2A2D5DED-2785-CE58-21B6-209CC840E54C}"/>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2.2.3. Lựa chọn mô hình</a:t>
            </a:r>
            <a:endParaRPr lang="en-GB" sz="2400" b="1" err="1"/>
          </a:p>
        </p:txBody>
      </p:sp>
    </p:spTree>
    <p:extLst>
      <p:ext uri="{BB962C8B-B14F-4D97-AF65-F5344CB8AC3E}">
        <p14:creationId xmlns:p14="http://schemas.microsoft.com/office/powerpoint/2010/main" val="22474564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43B9D634-34D7-0C5A-9DB4-C7BEA6964D75}"/>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7A41C4E9-3FAF-D9C6-C354-682D363447D0}"/>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sp>
        <p:nvSpPr>
          <p:cNvPr id="10" name="TextBox 9">
            <a:extLst>
              <a:ext uri="{FF2B5EF4-FFF2-40B4-BE49-F238E27FC236}">
                <a16:creationId xmlns:a16="http://schemas.microsoft.com/office/drawing/2014/main" id="{8C61D8D3-6144-7029-FF17-F94A4AD7CFC9}"/>
              </a:ext>
            </a:extLst>
          </p:cNvPr>
          <p:cNvSpPr txBox="1"/>
          <p:nvPr/>
        </p:nvSpPr>
        <p:spPr>
          <a:xfrm>
            <a:off x="298681" y="612038"/>
            <a:ext cx="8647405" cy="923330"/>
          </a:xfrm>
          <a:prstGeom prst="rect">
            <a:avLst/>
          </a:prstGeom>
          <a:solidFill>
            <a:schemeClr val="bg1"/>
          </a:solidFill>
        </p:spPr>
        <p:txBody>
          <a:bodyPr wrap="square" lIns="91440" tIns="45720" rIns="91440" bIns="45720" rtlCol="0" anchor="t">
            <a:spAutoFit/>
          </a:bodyPr>
          <a:lstStyle/>
          <a:p>
            <a:pPr algn="just"/>
            <a:r>
              <a:rPr lang="en-US" sz="1800" b="1">
                <a:solidFill>
                  <a:srgbClr val="FF0000"/>
                </a:solidFill>
                <a:ea typeface="Roboto Slab"/>
              </a:rPr>
              <a:t>ARIMAX</a:t>
            </a:r>
            <a:r>
              <a:rPr lang="en-US">
                <a:solidFill>
                  <a:srgbClr val="24292E"/>
                </a:solidFill>
                <a:latin typeface="Consolas"/>
                <a:ea typeface="Roboto Slab"/>
              </a:rPr>
              <a:t>(2, 1, 4) + X(snap, weekday, event)</a:t>
            </a:r>
            <a:endParaRPr lang="en-US" b="1">
              <a:solidFill>
                <a:srgbClr val="FF0000"/>
              </a:solidFill>
              <a:ea typeface="Roboto Slab"/>
            </a:endParaRPr>
          </a:p>
          <a:p>
            <a:pPr algn="just"/>
            <a:endParaRPr lang="en-US" sz="1800" b="1">
              <a:solidFill>
                <a:srgbClr val="FF0000"/>
              </a:solidFill>
              <a:ea typeface="Roboto Slab"/>
            </a:endParaRPr>
          </a:p>
          <a:p>
            <a:pPr marL="285750" indent="-285750" algn="just">
              <a:buFont typeface="Calibri"/>
              <a:buChar char="-"/>
            </a:pPr>
            <a:endParaRPr lang="en-US" sz="1800">
              <a:solidFill>
                <a:schemeClr val="accent1"/>
              </a:solidFill>
              <a:ea typeface="Roboto Slab"/>
            </a:endParaRPr>
          </a:p>
        </p:txBody>
      </p:sp>
      <p:pic>
        <p:nvPicPr>
          <p:cNvPr id="2" name="Picture 1" descr="A graph with red lines and numbers&#10;&#10;AI-generated content may be incorrect.">
            <a:extLst>
              <a:ext uri="{FF2B5EF4-FFF2-40B4-BE49-F238E27FC236}">
                <a16:creationId xmlns:a16="http://schemas.microsoft.com/office/drawing/2014/main" id="{F2B59A72-8C5D-A964-479D-9283271B0B66}"/>
              </a:ext>
            </a:extLst>
          </p:cNvPr>
          <p:cNvPicPr>
            <a:picLocks noChangeAspect="1"/>
          </p:cNvPicPr>
          <p:nvPr/>
        </p:nvPicPr>
        <p:blipFill>
          <a:blip r:embed="rId3"/>
          <a:stretch>
            <a:fillRect/>
          </a:stretch>
        </p:blipFill>
        <p:spPr>
          <a:xfrm>
            <a:off x="1106174" y="1055431"/>
            <a:ext cx="6761123" cy="3889888"/>
          </a:xfrm>
          <a:prstGeom prst="rect">
            <a:avLst/>
          </a:prstGeom>
        </p:spPr>
      </p:pic>
      <p:sp>
        <p:nvSpPr>
          <p:cNvPr id="4" name="Google Shape;90;p14">
            <a:extLst>
              <a:ext uri="{FF2B5EF4-FFF2-40B4-BE49-F238E27FC236}">
                <a16:creationId xmlns:a16="http://schemas.microsoft.com/office/drawing/2014/main" id="{9CE8E66D-3423-91CA-C53A-A004D383ADC8}"/>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2.2.3. Lựa chọn mô hình</a:t>
            </a:r>
            <a:endParaRPr lang="en-GB" sz="2400" b="1" err="1"/>
          </a:p>
        </p:txBody>
      </p:sp>
    </p:spTree>
    <p:extLst>
      <p:ext uri="{BB962C8B-B14F-4D97-AF65-F5344CB8AC3E}">
        <p14:creationId xmlns:p14="http://schemas.microsoft.com/office/powerpoint/2010/main" val="6205520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53E144A6-F285-1D4F-8901-41C710114B21}"/>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F8D05AB3-4D6B-9504-2B74-6CC8B10B9D36}"/>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sp>
        <p:nvSpPr>
          <p:cNvPr id="10" name="TextBox 9">
            <a:extLst>
              <a:ext uri="{FF2B5EF4-FFF2-40B4-BE49-F238E27FC236}">
                <a16:creationId xmlns:a16="http://schemas.microsoft.com/office/drawing/2014/main" id="{9923E7E8-0DE1-B33A-5E91-73FD64EE7C94}"/>
              </a:ext>
            </a:extLst>
          </p:cNvPr>
          <p:cNvSpPr txBox="1"/>
          <p:nvPr/>
        </p:nvSpPr>
        <p:spPr>
          <a:xfrm>
            <a:off x="298681" y="612038"/>
            <a:ext cx="8647405" cy="646331"/>
          </a:xfrm>
          <a:prstGeom prst="rect">
            <a:avLst/>
          </a:prstGeom>
          <a:solidFill>
            <a:schemeClr val="bg1"/>
          </a:solidFill>
        </p:spPr>
        <p:txBody>
          <a:bodyPr wrap="square" lIns="91440" tIns="45720" rIns="91440" bIns="45720" rtlCol="0" anchor="t">
            <a:spAutoFit/>
          </a:bodyPr>
          <a:lstStyle/>
          <a:p>
            <a:pPr algn="just"/>
            <a:r>
              <a:rPr lang="en-US" sz="1800" b="1">
                <a:solidFill>
                  <a:srgbClr val="FF0000"/>
                </a:solidFill>
                <a:ea typeface="Roboto Slab"/>
              </a:rPr>
              <a:t>SARIMAX</a:t>
            </a:r>
            <a:r>
              <a:rPr lang="en-US">
                <a:solidFill>
                  <a:schemeClr val="tx1"/>
                </a:solidFill>
                <a:ea typeface="Roboto Slab"/>
              </a:rPr>
              <a:t>(2, 1, 2)x(2, 0, 2, 7) + X(snap, event)</a:t>
            </a:r>
          </a:p>
          <a:p>
            <a:pPr marL="285750" indent="-285750" algn="just">
              <a:buFont typeface="Calibri"/>
              <a:buChar char="-"/>
            </a:pPr>
            <a:endParaRPr lang="en-US" sz="1800">
              <a:solidFill>
                <a:schemeClr val="accent1"/>
              </a:solidFill>
              <a:ea typeface="Roboto Slab"/>
            </a:endParaRPr>
          </a:p>
        </p:txBody>
      </p:sp>
      <p:pic>
        <p:nvPicPr>
          <p:cNvPr id="4" name="Picture 3" descr="A graph with red lines and numbers&#10;&#10;AI-generated content may be incorrect.">
            <a:extLst>
              <a:ext uri="{FF2B5EF4-FFF2-40B4-BE49-F238E27FC236}">
                <a16:creationId xmlns:a16="http://schemas.microsoft.com/office/drawing/2014/main" id="{97C18C5D-2F37-FE8B-73B1-F594F0CD4310}"/>
              </a:ext>
            </a:extLst>
          </p:cNvPr>
          <p:cNvPicPr>
            <a:picLocks noChangeAspect="1"/>
          </p:cNvPicPr>
          <p:nvPr/>
        </p:nvPicPr>
        <p:blipFill>
          <a:blip r:embed="rId3"/>
          <a:stretch>
            <a:fillRect/>
          </a:stretch>
        </p:blipFill>
        <p:spPr>
          <a:xfrm>
            <a:off x="746636" y="1007387"/>
            <a:ext cx="7383412" cy="3944496"/>
          </a:xfrm>
          <a:prstGeom prst="rect">
            <a:avLst/>
          </a:prstGeom>
        </p:spPr>
      </p:pic>
      <p:sp>
        <p:nvSpPr>
          <p:cNvPr id="2" name="Google Shape;90;p14">
            <a:extLst>
              <a:ext uri="{FF2B5EF4-FFF2-40B4-BE49-F238E27FC236}">
                <a16:creationId xmlns:a16="http://schemas.microsoft.com/office/drawing/2014/main" id="{74FD4C4E-A387-4331-9332-11DB1B36B387}"/>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2.2.3. Lựa chọn mô hình</a:t>
            </a:r>
            <a:endParaRPr lang="en-GB" sz="2400" b="1" err="1"/>
          </a:p>
        </p:txBody>
      </p:sp>
    </p:spTree>
    <p:extLst>
      <p:ext uri="{BB962C8B-B14F-4D97-AF65-F5344CB8AC3E}">
        <p14:creationId xmlns:p14="http://schemas.microsoft.com/office/powerpoint/2010/main" val="25300790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DC7A4835-7CCC-1105-DFB8-090FEE5C7537}"/>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3F482885-A64F-5B2A-5D86-7AB9AB5748AC}"/>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sp>
        <p:nvSpPr>
          <p:cNvPr id="5" name="Google Shape;90;p14">
            <a:extLst>
              <a:ext uri="{FF2B5EF4-FFF2-40B4-BE49-F238E27FC236}">
                <a16:creationId xmlns:a16="http://schemas.microsoft.com/office/drawing/2014/main" id="{FA78ED22-4F58-CAEE-B22F-3BCA751D2FBD}"/>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t>MỤC LỤC</a:t>
            </a:r>
            <a:endParaRPr lang="en-GB" sz="3000" b="1"/>
          </a:p>
        </p:txBody>
      </p:sp>
      <p:sp>
        <p:nvSpPr>
          <p:cNvPr id="7" name="Google Shape;80;p13">
            <a:extLst>
              <a:ext uri="{FF2B5EF4-FFF2-40B4-BE49-F238E27FC236}">
                <a16:creationId xmlns:a16="http://schemas.microsoft.com/office/drawing/2014/main" id="{7BB8EC24-0C54-5665-09AA-2947F934A0BC}"/>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a:ea typeface="Roboto Slab"/>
                <a:cs typeface="Roboto Slab"/>
                <a:sym typeface="Source Sans Pro"/>
              </a:rPr>
              <a:t>2.3. VARMAX</a:t>
            </a:r>
            <a:endParaRPr lang="en-GB" sz="2400" b="1">
              <a:solidFill>
                <a:srgbClr val="1155CC"/>
              </a:solidFill>
              <a:latin typeface="Roboto Slab" panose="020F0502020204030204" pitchFamily="2" charset="0"/>
              <a:ea typeface="Roboto Slab" panose="020F0502020204030204" pitchFamily="2" charset="0"/>
              <a:cs typeface="Roboto Slab" panose="020F0502020204030204" pitchFamily="2" charset="0"/>
            </a:endParaRPr>
          </a:p>
        </p:txBody>
      </p:sp>
      <p:sp>
        <p:nvSpPr>
          <p:cNvPr id="8" name="Google Shape;80;p13">
            <a:extLst>
              <a:ext uri="{FF2B5EF4-FFF2-40B4-BE49-F238E27FC236}">
                <a16:creationId xmlns:a16="http://schemas.microsoft.com/office/drawing/2014/main" id="{6824AB48-AD3F-CF6F-2BB1-68E50779F710}"/>
              </a:ext>
            </a:extLst>
          </p:cNvPr>
          <p:cNvSpPr txBox="1"/>
          <p:nvPr/>
        </p:nvSpPr>
        <p:spPr>
          <a:xfrm>
            <a:off x="877637" y="1405051"/>
            <a:ext cx="8019600" cy="2936492"/>
          </a:xfrm>
          <a:prstGeom prst="rect">
            <a:avLst/>
          </a:prstGeom>
          <a:noFill/>
          <a:ln>
            <a:noFill/>
          </a:ln>
        </p:spPr>
        <p:txBody>
          <a:bodyPr spcFirstLastPara="1" wrap="square" lIns="91425" tIns="0" rIns="91425" bIns="91425" anchor="t" anchorCtr="0">
            <a:noAutofit/>
          </a:bodyPr>
          <a:lstStyle/>
          <a:p>
            <a:pPr marL="76200">
              <a:lnSpc>
                <a:spcPct val="150000"/>
              </a:lnSpc>
              <a:buClr>
                <a:srgbClr val="1155CC"/>
              </a:buClr>
              <a:buSzPts val="2400"/>
            </a:pPr>
            <a:r>
              <a:rPr lang="en-GB" sz="2000" b="1">
                <a:solidFill>
                  <a:srgbClr val="1155CC"/>
                </a:solidFill>
                <a:latin typeface="+mj-lt"/>
                <a:ea typeface="Roboto Slab"/>
                <a:cs typeface="Roboto Slab"/>
                <a:sym typeface="Source Sans Pro"/>
              </a:rPr>
              <a:t>2.3.1. Lý </a:t>
            </a:r>
            <a:r>
              <a:rPr lang="en-GB" sz="2000" b="1" err="1">
                <a:solidFill>
                  <a:srgbClr val="1155CC"/>
                </a:solidFill>
                <a:latin typeface="+mj-lt"/>
                <a:ea typeface="Roboto Slab"/>
                <a:cs typeface="Roboto Slab"/>
                <a:sym typeface="Source Sans Pro"/>
              </a:rPr>
              <a:t>thuyết</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mô</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hình</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2.3.2. </a:t>
            </a:r>
            <a:r>
              <a:rPr lang="en-GB" sz="2000" b="1" err="1">
                <a:solidFill>
                  <a:srgbClr val="1155CC"/>
                </a:solidFill>
                <a:latin typeface="+mj-lt"/>
                <a:ea typeface="Roboto Slab"/>
                <a:cs typeface="Roboto Slab"/>
                <a:sym typeface="Source Sans Pro"/>
              </a:rPr>
              <a:t>Phân</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tích</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dữ</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liệu</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2.3.3. </a:t>
            </a:r>
            <a:r>
              <a:rPr lang="en-GB" sz="2000" b="1" err="1">
                <a:solidFill>
                  <a:srgbClr val="1155CC"/>
                </a:solidFill>
                <a:latin typeface="+mj-lt"/>
                <a:ea typeface="Roboto Slab"/>
                <a:sym typeface="Source Sans Pro"/>
              </a:rPr>
              <a:t>Lựa</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chọn</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mô</a:t>
            </a:r>
            <a:r>
              <a:rPr lang="en-GB" sz="2000" b="1">
                <a:solidFill>
                  <a:srgbClr val="1155CC"/>
                </a:solidFill>
                <a:latin typeface="+mj-lt"/>
                <a:ea typeface="Roboto Slab"/>
                <a:sym typeface="Source Sans Pro"/>
              </a:rPr>
              <a:t> hình</a:t>
            </a:r>
          </a:p>
          <a:p>
            <a:pPr marL="76200">
              <a:lnSpc>
                <a:spcPct val="150000"/>
              </a:lnSpc>
              <a:buClr>
                <a:srgbClr val="1155CC"/>
              </a:buClr>
              <a:buSzPts val="2400"/>
            </a:pPr>
            <a:r>
              <a:rPr lang="en-GB" sz="2000" b="1">
                <a:solidFill>
                  <a:srgbClr val="1155CC"/>
                </a:solidFill>
                <a:latin typeface="+mj-lt"/>
                <a:ea typeface="Roboto Slab"/>
                <a:sym typeface="Source Sans Pro"/>
              </a:rPr>
              <a:t>2.3.4. Kết quả dự đoán</a:t>
            </a:r>
          </a:p>
          <a:p>
            <a:pPr marL="76200">
              <a:lnSpc>
                <a:spcPct val="150000"/>
              </a:lnSpc>
              <a:buClr>
                <a:srgbClr val="1155CC"/>
              </a:buClr>
              <a:buSzPts val="2400"/>
            </a:pPr>
            <a:r>
              <a:rPr lang="en-GB" sz="2000" b="1">
                <a:solidFill>
                  <a:srgbClr val="1155CC"/>
                </a:solidFill>
                <a:latin typeface="+mj-lt"/>
                <a:ea typeface="Roboto Slab"/>
                <a:sym typeface="Source Sans Pro"/>
              </a:rPr>
              <a:t>2.3.5. Hướng phát triển tiếp theo</a:t>
            </a:r>
          </a:p>
        </p:txBody>
      </p:sp>
    </p:spTree>
    <p:extLst>
      <p:ext uri="{BB962C8B-B14F-4D97-AF65-F5344CB8AC3E}">
        <p14:creationId xmlns:p14="http://schemas.microsoft.com/office/powerpoint/2010/main" val="17095242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0800822D-4C45-F812-B126-168EC8A3AEDB}"/>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498D3927-7ABD-71F5-6A0F-43BB32BF36C4}"/>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29</a:t>
            </a:fld>
            <a:endParaRPr/>
          </a:p>
        </p:txBody>
      </p:sp>
      <p:sp>
        <p:nvSpPr>
          <p:cNvPr id="2" name="Google Shape;90;p14">
            <a:extLst>
              <a:ext uri="{FF2B5EF4-FFF2-40B4-BE49-F238E27FC236}">
                <a16:creationId xmlns:a16="http://schemas.microsoft.com/office/drawing/2014/main" id="{8CAA4D44-885C-401A-2CFD-CE8CA09A3526}"/>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2.3.1. </a:t>
            </a:r>
            <a:r>
              <a:rPr lang="en-GB" sz="2400" b="1">
                <a:solidFill>
                  <a:srgbClr val="1155CC"/>
                </a:solidFill>
                <a:sym typeface="Source Sans Pro"/>
              </a:rPr>
              <a:t>Lý </a:t>
            </a:r>
            <a:r>
              <a:rPr lang="en-GB" sz="2400" b="1" err="1">
                <a:solidFill>
                  <a:srgbClr val="1155CC"/>
                </a:solidFill>
                <a:sym typeface="Source Sans Pro"/>
              </a:rPr>
              <a:t>thuyết</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p>
        </p:txBody>
      </p:sp>
      <p:sp>
        <p:nvSpPr>
          <p:cNvPr id="4" name="TextBox 3">
            <a:extLst>
              <a:ext uri="{FF2B5EF4-FFF2-40B4-BE49-F238E27FC236}">
                <a16:creationId xmlns:a16="http://schemas.microsoft.com/office/drawing/2014/main" id="{BF8EB9F5-CE0E-22DC-9059-878D9102620D}"/>
              </a:ext>
            </a:extLst>
          </p:cNvPr>
          <p:cNvSpPr txBox="1"/>
          <p:nvPr/>
        </p:nvSpPr>
        <p:spPr>
          <a:xfrm>
            <a:off x="327755" y="470124"/>
            <a:ext cx="8634122" cy="4247317"/>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Khái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niệm</a:t>
            </a:r>
            <a:endParaRPr lang="vi-VN" sz="1800"/>
          </a:p>
          <a:p>
            <a:pPr marL="342900" indent="-342900" algn="just">
              <a:buFont typeface="Roboto Slab" pitchFamily="2" charset="0"/>
              <a:buChar char="-"/>
            </a:pPr>
            <a:r>
              <a:rPr lang="en-US" sz="1800">
                <a:solidFill>
                  <a:schemeClr val="accent1"/>
                </a:solidFill>
                <a:ea typeface="Roboto Slab"/>
              </a:rPr>
              <a:t>Mô </a:t>
            </a:r>
            <a:r>
              <a:rPr lang="en-US" sz="1800" err="1">
                <a:solidFill>
                  <a:schemeClr val="accent1"/>
                </a:solidFill>
                <a:ea typeface="Roboto Slab"/>
              </a:rPr>
              <a:t>hình</a:t>
            </a:r>
            <a:r>
              <a:rPr lang="en-US" sz="1800">
                <a:solidFill>
                  <a:schemeClr val="accent1"/>
                </a:solidFill>
                <a:ea typeface="Roboto Slab"/>
              </a:rPr>
              <a:t> </a:t>
            </a:r>
            <a:r>
              <a:rPr lang="en-US" sz="1800" err="1">
                <a:solidFill>
                  <a:schemeClr val="accent1"/>
                </a:solidFill>
                <a:ea typeface="Roboto Slab"/>
              </a:rPr>
              <a:t>Vectơ</a:t>
            </a:r>
            <a:r>
              <a:rPr lang="en-US" sz="1800">
                <a:solidFill>
                  <a:schemeClr val="accent1"/>
                </a:solidFill>
                <a:ea typeface="Roboto Slab"/>
              </a:rPr>
              <a:t> ARMAX: </a:t>
            </a:r>
            <a:r>
              <a:rPr lang="en-US" sz="1800" err="1">
                <a:solidFill>
                  <a:schemeClr val="accent1"/>
                </a:solidFill>
                <a:ea typeface="Roboto Slab"/>
              </a:rPr>
              <a:t>quan</a:t>
            </a:r>
            <a:r>
              <a:rPr lang="en-US" sz="1800">
                <a:solidFill>
                  <a:schemeClr val="accent1"/>
                </a:solidFill>
                <a:ea typeface="Roboto Slab"/>
              </a:rPr>
              <a:t> </a:t>
            </a:r>
            <a:r>
              <a:rPr lang="en-US" sz="1800" err="1">
                <a:solidFill>
                  <a:schemeClr val="accent1"/>
                </a:solidFill>
                <a:ea typeface="Roboto Slab"/>
              </a:rPr>
              <a:t>tâm</a:t>
            </a:r>
            <a:r>
              <a:rPr lang="en-US" sz="1800">
                <a:solidFill>
                  <a:schemeClr val="accent1"/>
                </a:solidFill>
                <a:ea typeface="Roboto Slab"/>
              </a:rPr>
              <a:t> </a:t>
            </a:r>
            <a:r>
              <a:rPr lang="en-US" sz="1800" err="1">
                <a:solidFill>
                  <a:schemeClr val="accent1"/>
                </a:solidFill>
                <a:ea typeface="Roboto Slab"/>
              </a:rPr>
              <a:t>tới</a:t>
            </a:r>
            <a:r>
              <a:rPr lang="en-US" sz="1800">
                <a:solidFill>
                  <a:schemeClr val="accent1"/>
                </a:solidFill>
                <a:ea typeface="Roboto Slab"/>
              </a:rPr>
              <a:t> </a:t>
            </a:r>
            <a:r>
              <a:rPr lang="en-US" sz="1800" err="1">
                <a:solidFill>
                  <a:schemeClr val="accent1"/>
                </a:solidFill>
                <a:ea typeface="Roboto Slab"/>
              </a:rPr>
              <a:t>nhiều</a:t>
            </a:r>
            <a:r>
              <a:rPr lang="en-US" sz="1800">
                <a:solidFill>
                  <a:schemeClr val="accent1"/>
                </a:solidFill>
                <a:ea typeface="Roboto Slab"/>
              </a:rPr>
              <a:t> </a:t>
            </a:r>
            <a:r>
              <a:rPr lang="en-US" sz="1800" err="1">
                <a:solidFill>
                  <a:schemeClr val="accent1"/>
                </a:solidFill>
                <a:ea typeface="Roboto Slab"/>
              </a:rPr>
              <a:t>dữ</a:t>
            </a:r>
            <a:r>
              <a:rPr lang="en-US" sz="1800">
                <a:solidFill>
                  <a:schemeClr val="accent1"/>
                </a:solidFill>
                <a:ea typeface="Roboto Slab"/>
              </a:rPr>
              <a:t> </a:t>
            </a:r>
            <a:r>
              <a:rPr lang="en-US" sz="1800" err="1">
                <a:solidFill>
                  <a:schemeClr val="accent1"/>
                </a:solidFill>
                <a:ea typeface="Roboto Slab"/>
              </a:rPr>
              <a:t>liệu</a:t>
            </a:r>
            <a:r>
              <a:rPr lang="en-US" sz="1800">
                <a:solidFill>
                  <a:schemeClr val="accent1"/>
                </a:solidFill>
                <a:ea typeface="Roboto Slab"/>
              </a:rPr>
              <a:t> </a:t>
            </a:r>
            <a:r>
              <a:rPr lang="en-US" sz="1800" err="1">
                <a:solidFill>
                  <a:schemeClr val="accent1"/>
                </a:solidFill>
                <a:ea typeface="Roboto Slab"/>
              </a:rPr>
              <a:t>đầu</a:t>
            </a:r>
            <a:r>
              <a:rPr lang="en-US" sz="1800">
                <a:solidFill>
                  <a:schemeClr val="accent1"/>
                </a:solidFill>
                <a:ea typeface="Roboto Slab"/>
              </a:rPr>
              <a:t> </a:t>
            </a:r>
            <a:r>
              <a:rPr lang="en-US" sz="1800" err="1">
                <a:solidFill>
                  <a:schemeClr val="accent1"/>
                </a:solidFill>
                <a:ea typeface="Roboto Slab"/>
              </a:rPr>
              <a:t>ra</a:t>
            </a:r>
            <a:r>
              <a:rPr lang="en-US" sz="1800">
                <a:solidFill>
                  <a:schemeClr val="accent1"/>
                </a:solidFill>
                <a:ea typeface="Roboto Slab"/>
              </a:rPr>
              <a:t> </a:t>
            </a:r>
            <a:r>
              <a:rPr lang="en-US" sz="1800" err="1">
                <a:solidFill>
                  <a:schemeClr val="accent1"/>
                </a:solidFill>
                <a:ea typeface="Roboto Slab"/>
              </a:rPr>
              <a:t>cùng</a:t>
            </a:r>
            <a:r>
              <a:rPr lang="en-US" sz="1800">
                <a:solidFill>
                  <a:schemeClr val="accent1"/>
                </a:solidFill>
                <a:ea typeface="Roboto Slab"/>
              </a:rPr>
              <a:t> </a:t>
            </a:r>
            <a:r>
              <a:rPr lang="en-US" sz="1800" err="1">
                <a:solidFill>
                  <a:schemeClr val="accent1"/>
                </a:solidFill>
                <a:ea typeface="Roboto Slab"/>
              </a:rPr>
              <a:t>một</a:t>
            </a:r>
            <a:r>
              <a:rPr lang="en-US" sz="1800">
                <a:solidFill>
                  <a:schemeClr val="accent1"/>
                </a:solidFill>
                <a:ea typeface="Roboto Slab"/>
              </a:rPr>
              <a:t> </a:t>
            </a:r>
            <a:r>
              <a:rPr lang="en-US" sz="1800" err="1">
                <a:solidFill>
                  <a:schemeClr val="accent1"/>
                </a:solidFill>
                <a:ea typeface="Roboto Slab"/>
              </a:rPr>
              <a:t>lúc</a:t>
            </a:r>
            <a:r>
              <a:rPr lang="en-US" sz="1800">
                <a:solidFill>
                  <a:schemeClr val="accent1"/>
                </a:solidFill>
                <a:ea typeface="Roboto Slab"/>
              </a:rPr>
              <a:t> - </a:t>
            </a:r>
            <a:r>
              <a:rPr lang="en-US" sz="1800" err="1">
                <a:solidFill>
                  <a:schemeClr val="accent1"/>
                </a:solidFill>
                <a:ea typeface="Roboto Slab"/>
              </a:rPr>
              <a:t>còn</a:t>
            </a:r>
            <a:r>
              <a:rPr lang="en-US" sz="1800">
                <a:solidFill>
                  <a:schemeClr val="accent1"/>
                </a:solidFill>
                <a:ea typeface="Roboto Slab"/>
              </a:rPr>
              <a:t> </a:t>
            </a:r>
            <a:r>
              <a:rPr lang="en-US" sz="1800" err="1">
                <a:solidFill>
                  <a:schemeClr val="accent1"/>
                </a:solidFill>
                <a:ea typeface="Roboto Slab"/>
              </a:rPr>
              <a:t>được</a:t>
            </a:r>
            <a:r>
              <a:rPr lang="en-US" sz="1800">
                <a:solidFill>
                  <a:schemeClr val="accent1"/>
                </a:solidFill>
                <a:ea typeface="Roboto Slab"/>
              </a:rPr>
              <a:t> </a:t>
            </a:r>
            <a:r>
              <a:rPr lang="en-US" sz="1800" err="1">
                <a:solidFill>
                  <a:schemeClr val="accent1"/>
                </a:solidFill>
                <a:ea typeface="Roboto Slab"/>
              </a:rPr>
              <a:t>gọi</a:t>
            </a:r>
            <a:r>
              <a:rPr lang="en-US" sz="1800">
                <a:solidFill>
                  <a:schemeClr val="accent1"/>
                </a:solidFill>
                <a:ea typeface="Roboto Slab"/>
              </a:rPr>
              <a:t> </a:t>
            </a:r>
            <a:r>
              <a:rPr lang="en-US" sz="1800" err="1">
                <a:solidFill>
                  <a:schemeClr val="accent1"/>
                </a:solidFill>
                <a:ea typeface="Roboto Slab"/>
              </a:rPr>
              <a:t>là</a:t>
            </a:r>
            <a:r>
              <a:rPr lang="en-US" sz="1800">
                <a:solidFill>
                  <a:schemeClr val="accent1"/>
                </a:solidFill>
                <a:ea typeface="Roboto Slab"/>
              </a:rPr>
              <a:t> </a:t>
            </a:r>
            <a:r>
              <a:rPr lang="en-US" sz="1800" err="1">
                <a:solidFill>
                  <a:schemeClr val="accent1"/>
                </a:solidFill>
                <a:ea typeface="Roboto Slab"/>
              </a:rPr>
              <a:t>phân</a:t>
            </a:r>
            <a:r>
              <a:rPr lang="en-US" sz="1800">
                <a:solidFill>
                  <a:schemeClr val="accent1"/>
                </a:solidFill>
                <a:ea typeface="Roboto Slab"/>
              </a:rPr>
              <a:t> </a:t>
            </a:r>
            <a:r>
              <a:rPr lang="en-US" sz="1800" err="1">
                <a:solidFill>
                  <a:schemeClr val="accent1"/>
                </a:solidFill>
                <a:ea typeface="Roboto Slab"/>
              </a:rPr>
              <a:t>tích</a:t>
            </a:r>
            <a:r>
              <a:rPr lang="en-US" sz="1800">
                <a:solidFill>
                  <a:schemeClr val="accent1"/>
                </a:solidFill>
                <a:ea typeface="Roboto Slab"/>
              </a:rPr>
              <a:t> </a:t>
            </a:r>
            <a:r>
              <a:rPr lang="en-US" sz="1800" err="1">
                <a:solidFill>
                  <a:schemeClr val="accent1"/>
                </a:solidFill>
                <a:ea typeface="Roboto Slab"/>
              </a:rPr>
              <a:t>hồi</a:t>
            </a:r>
            <a:r>
              <a:rPr lang="en-US" sz="1800">
                <a:solidFill>
                  <a:schemeClr val="accent1"/>
                </a:solidFill>
                <a:ea typeface="Roboto Slab"/>
              </a:rPr>
              <a:t> </a:t>
            </a:r>
            <a:r>
              <a:rPr lang="en-US" sz="1800" err="1">
                <a:solidFill>
                  <a:schemeClr val="accent1"/>
                </a:solidFill>
                <a:ea typeface="Roboto Slab"/>
              </a:rPr>
              <a:t>quy</a:t>
            </a:r>
            <a:r>
              <a:rPr lang="en-US" sz="1800">
                <a:solidFill>
                  <a:schemeClr val="accent1"/>
                </a:solidFill>
                <a:ea typeface="Roboto Slab"/>
              </a:rPr>
              <a:t> </a:t>
            </a:r>
            <a:r>
              <a:rPr lang="en-US" sz="1800" err="1">
                <a:solidFill>
                  <a:schemeClr val="accent1"/>
                </a:solidFill>
                <a:ea typeface="Roboto Slab"/>
              </a:rPr>
              <a:t>đa</a:t>
            </a:r>
            <a:r>
              <a:rPr lang="en-US" sz="1800">
                <a:solidFill>
                  <a:schemeClr val="accent1"/>
                </a:solidFill>
                <a:ea typeface="Roboto Slab"/>
              </a:rPr>
              <a:t> </a:t>
            </a:r>
            <a:r>
              <a:rPr lang="en-US" sz="1800" err="1">
                <a:solidFill>
                  <a:schemeClr val="accent1"/>
                </a:solidFill>
                <a:ea typeface="Roboto Slab"/>
              </a:rPr>
              <a:t>biến</a:t>
            </a:r>
            <a:endParaRPr lang="en-US" sz="1800">
              <a:solidFill>
                <a:schemeClr val="accent1"/>
              </a:solidFill>
              <a:ea typeface="Roboto Slab"/>
            </a:endParaRPr>
          </a:p>
          <a:p>
            <a:pPr algn="just"/>
            <a:r>
              <a:rPr lang="en-US" sz="1800">
                <a:solidFill>
                  <a:schemeClr val="accent1"/>
                </a:solidFill>
                <a:ea typeface="Roboto Slab"/>
              </a:rPr>
              <a:t> </a:t>
            </a:r>
          </a:p>
          <a:p>
            <a:pPr algn="just"/>
            <a:endParaRPr lang="en-US" sz="1800">
              <a:solidFill>
                <a:schemeClr val="accent1"/>
              </a:solidFill>
              <a:ea typeface="Roboto Slab"/>
            </a:endParaRPr>
          </a:p>
          <a:p>
            <a:pPr marL="342900" indent="-342900" algn="just">
              <a:buFont typeface="Roboto Slab" pitchFamily="2" charset="0"/>
              <a:buChar char="-"/>
            </a:pPr>
            <a:r>
              <a:rPr lang="en-US" sz="1800">
                <a:solidFill>
                  <a:schemeClr val="accent1"/>
                </a:solidFill>
                <a:ea typeface="Roboto Slab"/>
              </a:rPr>
              <a:t>Trong </a:t>
            </a:r>
            <a:r>
              <a:rPr lang="en-US" sz="1800" err="1">
                <a:solidFill>
                  <a:schemeClr val="accent1"/>
                </a:solidFill>
                <a:ea typeface="Roboto Slab"/>
              </a:rPr>
              <a:t>đó</a:t>
            </a:r>
            <a:r>
              <a:rPr lang="en-US" sz="1800">
                <a:solidFill>
                  <a:schemeClr val="accent1"/>
                </a:solidFill>
                <a:ea typeface="Roboto Slab"/>
              </a:rPr>
              <a:t>, ma </a:t>
            </a:r>
            <a:r>
              <a:rPr lang="en-US" sz="1800" err="1">
                <a:solidFill>
                  <a:schemeClr val="accent1"/>
                </a:solidFill>
                <a:ea typeface="Roboto Slab"/>
              </a:rPr>
              <a:t>trận</a:t>
            </a:r>
            <a:r>
              <a:rPr lang="en-US" sz="1800">
                <a:solidFill>
                  <a:schemeClr val="accent1"/>
                </a:solidFill>
                <a:ea typeface="Roboto Slab"/>
              </a:rPr>
              <a:t> </a:t>
            </a:r>
            <a:r>
              <a:rPr lang="en-US" sz="1800" err="1">
                <a:solidFill>
                  <a:schemeClr val="accent1"/>
                </a:solidFill>
                <a:ea typeface="Roboto Slab"/>
              </a:rPr>
              <a:t>độ</a:t>
            </a:r>
            <a:r>
              <a:rPr lang="en-US" sz="1800">
                <a:solidFill>
                  <a:schemeClr val="accent1"/>
                </a:solidFill>
                <a:ea typeface="Roboto Slab"/>
              </a:rPr>
              <a:t> </a:t>
            </a:r>
            <a:r>
              <a:rPr lang="en-US" sz="1800" err="1">
                <a:solidFill>
                  <a:schemeClr val="accent1"/>
                </a:solidFill>
                <a:ea typeface="Roboto Slab"/>
              </a:rPr>
              <a:t>lệch</a:t>
            </a:r>
            <a:r>
              <a:rPr lang="en-US" sz="1800">
                <a:solidFill>
                  <a:schemeClr val="accent1"/>
                </a:solidFill>
                <a:ea typeface="Roboto Slab"/>
              </a:rPr>
              <a:t> </a:t>
            </a:r>
            <a:r>
              <a:rPr lang="en-US" sz="1800" err="1">
                <a:solidFill>
                  <a:schemeClr val="accent1"/>
                </a:solidFill>
                <a:ea typeface="Roboto Slab"/>
              </a:rPr>
              <a:t>tương</a:t>
            </a:r>
            <a:r>
              <a:rPr lang="en-US" sz="1800">
                <a:solidFill>
                  <a:schemeClr val="accent1"/>
                </a:solidFill>
                <a:ea typeface="Roboto Slab"/>
              </a:rPr>
              <a:t> </a:t>
            </a:r>
            <a:r>
              <a:rPr lang="en-US" sz="1800" err="1">
                <a:solidFill>
                  <a:schemeClr val="accent1"/>
                </a:solidFill>
                <a:ea typeface="Roboto Slab"/>
              </a:rPr>
              <a:t>quan</a:t>
            </a:r>
            <a:r>
              <a:rPr lang="en-US" sz="1800">
                <a:solidFill>
                  <a:schemeClr val="accent1"/>
                </a:solidFill>
                <a:ea typeface="Roboto Slab"/>
              </a:rPr>
              <a:t> (error covariance matrix) </a:t>
            </a:r>
            <a:r>
              <a:rPr lang="en-US" sz="1800" err="1">
                <a:solidFill>
                  <a:schemeClr val="accent1"/>
                </a:solidFill>
                <a:ea typeface="Roboto Slab"/>
              </a:rPr>
              <a:t>được</a:t>
            </a:r>
            <a:r>
              <a:rPr lang="en-US" sz="1800">
                <a:solidFill>
                  <a:schemeClr val="accent1"/>
                </a:solidFill>
                <a:ea typeface="Roboto Slab"/>
              </a:rPr>
              <a:t> </a:t>
            </a:r>
            <a:r>
              <a:rPr lang="en-US" sz="1800" err="1">
                <a:solidFill>
                  <a:schemeClr val="accent1"/>
                </a:solidFill>
                <a:ea typeface="Roboto Slab"/>
              </a:rPr>
              <a:t>ước</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a:t>
            </a:r>
          </a:p>
          <a:p>
            <a:pPr algn="just"/>
            <a:endParaRPr lang="en-US" sz="1800">
              <a:solidFill>
                <a:schemeClr val="accent1"/>
              </a:solidFill>
              <a:ea typeface="Roboto Slab"/>
            </a:endParaRPr>
          </a:p>
          <a:p>
            <a:pPr algn="just"/>
            <a:endParaRPr lang="en-US" sz="1800">
              <a:solidFill>
                <a:schemeClr val="accent1"/>
              </a:solidFill>
              <a:ea typeface="Roboto Slab"/>
            </a:endParaRPr>
          </a:p>
          <a:p>
            <a:pPr marL="342900" indent="-342900" algn="just">
              <a:buFont typeface="Roboto Slab" pitchFamily="2" charset="0"/>
              <a:buChar char="-"/>
            </a:pPr>
            <a:endParaRPr lang="en-US" sz="1800">
              <a:solidFill>
                <a:schemeClr val="accent1"/>
              </a:solidFill>
              <a:ea typeface="Roboto Slab"/>
            </a:endParaRPr>
          </a:p>
          <a:p>
            <a:pPr algn="just"/>
            <a:r>
              <a:rPr lang="en-US" sz="1800">
                <a:solidFill>
                  <a:schemeClr val="accent1"/>
                </a:solidFill>
                <a:ea typeface="Roboto Slab"/>
              </a:rPr>
              <a:t> </a:t>
            </a:r>
            <a:r>
              <a:rPr lang="en-US" sz="1800" err="1">
                <a:solidFill>
                  <a:schemeClr val="accent1"/>
                </a:solidFill>
                <a:ea typeface="Roboto Slab"/>
              </a:rPr>
              <a:t>và</a:t>
            </a:r>
            <a:r>
              <a:rPr lang="en-US" sz="1800">
                <a:solidFill>
                  <a:schemeClr val="accent1"/>
                </a:solidFill>
                <a:ea typeface="Roboto Slab"/>
              </a:rPr>
              <a:t> </a:t>
            </a:r>
            <a:r>
              <a:rPr lang="en-US" sz="1800" err="1">
                <a:solidFill>
                  <a:schemeClr val="accent1"/>
                </a:solidFill>
                <a:ea typeface="Roboto Slab"/>
              </a:rPr>
              <a:t>độ</a:t>
            </a:r>
            <a:r>
              <a:rPr lang="en-US" sz="1800">
                <a:solidFill>
                  <a:schemeClr val="accent1"/>
                </a:solidFill>
                <a:ea typeface="Roboto Slab"/>
              </a:rPr>
              <a:t> </a:t>
            </a:r>
            <a:r>
              <a:rPr lang="en-US" sz="1800" err="1">
                <a:solidFill>
                  <a:schemeClr val="accent1"/>
                </a:solidFill>
                <a:ea typeface="Roboto Slab"/>
              </a:rPr>
              <a:t>bất</a:t>
            </a:r>
            <a:r>
              <a:rPr lang="en-US" sz="1800">
                <a:solidFill>
                  <a:schemeClr val="accent1"/>
                </a:solidFill>
                <a:ea typeface="Roboto Slab"/>
              </a:rPr>
              <a:t> </a:t>
            </a:r>
            <a:r>
              <a:rPr lang="en-US" sz="1800" err="1">
                <a:solidFill>
                  <a:schemeClr val="accent1"/>
                </a:solidFill>
                <a:ea typeface="Roboto Slab"/>
              </a:rPr>
              <a:t>định</a:t>
            </a:r>
            <a:r>
              <a:rPr lang="en-US" sz="1800">
                <a:solidFill>
                  <a:schemeClr val="accent1"/>
                </a:solidFill>
                <a:ea typeface="Roboto Slab"/>
              </a:rPr>
              <a:t> </a:t>
            </a:r>
            <a:r>
              <a:rPr lang="en-US" sz="1800" err="1">
                <a:solidFill>
                  <a:schemeClr val="accent1"/>
                </a:solidFill>
                <a:ea typeface="Roboto Slab"/>
              </a:rPr>
              <a:t>của</a:t>
            </a:r>
            <a:r>
              <a:rPr lang="en-US" sz="1800">
                <a:solidFill>
                  <a:schemeClr val="accent1"/>
                </a:solidFill>
                <a:ea typeface="Roboto Slab"/>
              </a:rPr>
              <a:t> </a:t>
            </a:r>
            <a:r>
              <a:rPr lang="en-US" sz="1800" err="1">
                <a:solidFill>
                  <a:schemeClr val="accent1"/>
                </a:solidFill>
                <a:ea typeface="Roboto Slab"/>
              </a:rPr>
              <a:t>ước</a:t>
            </a:r>
            <a:r>
              <a:rPr lang="en-US" sz="1800">
                <a:solidFill>
                  <a:schemeClr val="accent1"/>
                </a:solidFill>
                <a:ea typeface="Roboto Slab"/>
              </a:rPr>
              <a:t> </a:t>
            </a:r>
            <a:r>
              <a:rPr lang="en-US" sz="1800" err="1">
                <a:solidFill>
                  <a:schemeClr val="accent1"/>
                </a:solidFill>
                <a:ea typeface="Roboto Slab"/>
              </a:rPr>
              <a:t>tính</a:t>
            </a:r>
            <a:endParaRPr lang="en-US" sz="1800">
              <a:solidFill>
                <a:schemeClr val="accent1"/>
              </a:solidFill>
              <a:ea typeface="Roboto Slab"/>
            </a:endParaRPr>
          </a:p>
          <a:p>
            <a:pPr marL="342900" indent="-342900" algn="just">
              <a:buFont typeface="Roboto Slab" pitchFamily="2" charset="0"/>
              <a:buChar char="-"/>
            </a:pPr>
            <a:endParaRPr lang="en-US" sz="1800">
              <a:solidFill>
                <a:schemeClr val="accent1"/>
              </a:solidFill>
              <a:ea typeface="Roboto Slab"/>
            </a:endParaRPr>
          </a:p>
          <a:p>
            <a:pPr marL="342900" indent="-342900" algn="just">
              <a:buFont typeface="Roboto Slab" pitchFamily="2" charset="0"/>
              <a:buChar char="-"/>
            </a:pPr>
            <a:endParaRPr lang="en-US" sz="1800">
              <a:solidFill>
                <a:schemeClr val="accent1"/>
              </a:solidFill>
              <a:ea typeface="Roboto Slab"/>
            </a:endParaRPr>
          </a:p>
          <a:p>
            <a:pPr marL="342900" indent="-342900" algn="just">
              <a:buFont typeface="Roboto Slab" pitchFamily="2" charset="0"/>
              <a:buChar char="-"/>
            </a:pPr>
            <a:r>
              <a:rPr lang="en-US" sz="1800">
                <a:solidFill>
                  <a:schemeClr val="accent1"/>
                </a:solidFill>
                <a:ea typeface="Roboto Slab"/>
              </a:rPr>
              <a:t>Với AIC </a:t>
            </a:r>
            <a:r>
              <a:rPr lang="en-US" sz="1800" err="1">
                <a:solidFill>
                  <a:schemeClr val="accent1"/>
                </a:solidFill>
                <a:ea typeface="Roboto Slab"/>
              </a:rPr>
              <a:t>và</a:t>
            </a:r>
            <a:r>
              <a:rPr lang="en-US" sz="1800">
                <a:solidFill>
                  <a:schemeClr val="accent1"/>
                </a:solidFill>
                <a:ea typeface="Roboto Slab"/>
              </a:rPr>
              <a:t> BIC:</a:t>
            </a:r>
          </a:p>
          <a:p>
            <a:pPr algn="just"/>
            <a:endParaRPr lang="en-US" sz="1800">
              <a:solidFill>
                <a:schemeClr val="accent1"/>
              </a:solidFill>
              <a:ea typeface="Roboto Slab"/>
            </a:endParaRPr>
          </a:p>
          <a:p>
            <a:pPr algn="just">
              <a:buFont typeface="Roboto Slab" pitchFamily="2" charset="0"/>
            </a:pPr>
            <a:endParaRPr lang="en-US" sz="1800">
              <a:solidFill>
                <a:schemeClr val="accent1"/>
              </a:solidFill>
              <a:ea typeface="Roboto Slab"/>
            </a:endParaRPr>
          </a:p>
        </p:txBody>
      </p:sp>
      <p:pic>
        <p:nvPicPr>
          <p:cNvPr id="5" name="Picture 4">
            <a:extLst>
              <a:ext uri="{FF2B5EF4-FFF2-40B4-BE49-F238E27FC236}">
                <a16:creationId xmlns:a16="http://schemas.microsoft.com/office/drawing/2014/main" id="{A516E36E-D450-6AB5-E737-88CE0ED3485B}"/>
              </a:ext>
            </a:extLst>
          </p:cNvPr>
          <p:cNvPicPr>
            <a:picLocks noChangeAspect="1"/>
          </p:cNvPicPr>
          <p:nvPr/>
        </p:nvPicPr>
        <p:blipFill>
          <a:blip r:embed="rId3"/>
          <a:stretch>
            <a:fillRect/>
          </a:stretch>
        </p:blipFill>
        <p:spPr>
          <a:xfrm>
            <a:off x="4643042" y="1043889"/>
            <a:ext cx="1328058" cy="246290"/>
          </a:xfrm>
          <a:prstGeom prst="rect">
            <a:avLst/>
          </a:prstGeom>
        </p:spPr>
      </p:pic>
      <p:sp>
        <p:nvSpPr>
          <p:cNvPr id="13" name="TextBox 12">
            <a:extLst>
              <a:ext uri="{FF2B5EF4-FFF2-40B4-BE49-F238E27FC236}">
                <a16:creationId xmlns:a16="http://schemas.microsoft.com/office/drawing/2014/main" id="{2672BFBF-82F6-61DA-A948-E78CC9D7C8E3}"/>
              </a:ext>
            </a:extLst>
          </p:cNvPr>
          <p:cNvSpPr txBox="1"/>
          <p:nvPr/>
        </p:nvSpPr>
        <p:spPr>
          <a:xfrm>
            <a:off x="4889679" y="1425649"/>
            <a:ext cx="107325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hay</a:t>
            </a:r>
          </a:p>
        </p:txBody>
      </p:sp>
      <p:pic>
        <p:nvPicPr>
          <p:cNvPr id="14" name="Picture 13" descr="A black text with a plus and two letters&#10;&#10;AI-generated content may be incorrect.">
            <a:extLst>
              <a:ext uri="{FF2B5EF4-FFF2-40B4-BE49-F238E27FC236}">
                <a16:creationId xmlns:a16="http://schemas.microsoft.com/office/drawing/2014/main" id="{FEE7A902-3E3F-82C8-9975-64595A9BF242}"/>
              </a:ext>
            </a:extLst>
          </p:cNvPr>
          <p:cNvPicPr>
            <a:picLocks noChangeAspect="1"/>
          </p:cNvPicPr>
          <p:nvPr/>
        </p:nvPicPr>
        <p:blipFill>
          <a:blip r:embed="rId4"/>
          <a:stretch>
            <a:fillRect/>
          </a:stretch>
        </p:blipFill>
        <p:spPr>
          <a:xfrm>
            <a:off x="1772093" y="1434649"/>
            <a:ext cx="3331535" cy="286471"/>
          </a:xfrm>
          <a:prstGeom prst="rect">
            <a:avLst/>
          </a:prstGeom>
        </p:spPr>
      </p:pic>
      <p:pic>
        <p:nvPicPr>
          <p:cNvPr id="15" name="Picture 14" descr="A black letter on a white background&#10;&#10;AI-generated content may be incorrect.">
            <a:extLst>
              <a:ext uri="{FF2B5EF4-FFF2-40B4-BE49-F238E27FC236}">
                <a16:creationId xmlns:a16="http://schemas.microsoft.com/office/drawing/2014/main" id="{392FAA42-2CAC-863E-8D65-15E38D7E4740}"/>
              </a:ext>
            </a:extLst>
          </p:cNvPr>
          <p:cNvPicPr>
            <a:picLocks noChangeAspect="1"/>
          </p:cNvPicPr>
          <p:nvPr/>
        </p:nvPicPr>
        <p:blipFill>
          <a:blip r:embed="rId5"/>
          <a:stretch>
            <a:fillRect/>
          </a:stretch>
        </p:blipFill>
        <p:spPr>
          <a:xfrm>
            <a:off x="5793352" y="1431598"/>
            <a:ext cx="1278691" cy="291129"/>
          </a:xfrm>
          <a:prstGeom prst="rect">
            <a:avLst/>
          </a:prstGeom>
        </p:spPr>
      </p:pic>
      <p:pic>
        <p:nvPicPr>
          <p:cNvPr id="16" name="Picture 15" descr="A black text on a white background&#10;&#10;AI-generated content may be incorrect.">
            <a:extLst>
              <a:ext uri="{FF2B5EF4-FFF2-40B4-BE49-F238E27FC236}">
                <a16:creationId xmlns:a16="http://schemas.microsoft.com/office/drawing/2014/main" id="{FD741BA6-FF9C-ABD4-5E92-640B1A29F573}"/>
              </a:ext>
            </a:extLst>
          </p:cNvPr>
          <p:cNvPicPr>
            <a:picLocks noChangeAspect="1"/>
          </p:cNvPicPr>
          <p:nvPr/>
        </p:nvPicPr>
        <p:blipFill>
          <a:blip r:embed="rId6"/>
          <a:stretch>
            <a:fillRect/>
          </a:stretch>
        </p:blipFill>
        <p:spPr>
          <a:xfrm>
            <a:off x="3192236" y="2207557"/>
            <a:ext cx="2906486" cy="593676"/>
          </a:xfrm>
          <a:prstGeom prst="rect">
            <a:avLst/>
          </a:prstGeom>
        </p:spPr>
      </p:pic>
      <p:pic>
        <p:nvPicPr>
          <p:cNvPr id="17" name="Picture 16" descr="A black square root and square root symbols&#10;&#10;AI-generated content may be incorrect.">
            <a:extLst>
              <a:ext uri="{FF2B5EF4-FFF2-40B4-BE49-F238E27FC236}">
                <a16:creationId xmlns:a16="http://schemas.microsoft.com/office/drawing/2014/main" id="{9B615694-3380-EA97-8AE0-B2A215101136}"/>
              </a:ext>
            </a:extLst>
          </p:cNvPr>
          <p:cNvPicPr>
            <a:picLocks noChangeAspect="1"/>
          </p:cNvPicPr>
          <p:nvPr/>
        </p:nvPicPr>
        <p:blipFill>
          <a:blip r:embed="rId7"/>
          <a:stretch>
            <a:fillRect/>
          </a:stretch>
        </p:blipFill>
        <p:spPr>
          <a:xfrm>
            <a:off x="3572556" y="3182031"/>
            <a:ext cx="1529443" cy="428626"/>
          </a:xfrm>
          <a:prstGeom prst="rect">
            <a:avLst/>
          </a:prstGeom>
        </p:spPr>
      </p:pic>
      <p:pic>
        <p:nvPicPr>
          <p:cNvPr id="18" name="Picture 17" descr="A math equation with numbers&#10;&#10;AI-generated content may be incorrect.">
            <a:extLst>
              <a:ext uri="{FF2B5EF4-FFF2-40B4-BE49-F238E27FC236}">
                <a16:creationId xmlns:a16="http://schemas.microsoft.com/office/drawing/2014/main" id="{4B855260-BB0B-EF31-7EE4-3E2BB94F5A1F}"/>
              </a:ext>
            </a:extLst>
          </p:cNvPr>
          <p:cNvPicPr>
            <a:picLocks noChangeAspect="1"/>
          </p:cNvPicPr>
          <p:nvPr/>
        </p:nvPicPr>
        <p:blipFill>
          <a:blip r:embed="rId8"/>
          <a:stretch>
            <a:fillRect/>
          </a:stretch>
        </p:blipFill>
        <p:spPr>
          <a:xfrm>
            <a:off x="1151164" y="4188359"/>
            <a:ext cx="2710543" cy="563174"/>
          </a:xfrm>
          <a:prstGeom prst="rect">
            <a:avLst/>
          </a:prstGeom>
        </p:spPr>
      </p:pic>
      <p:sp>
        <p:nvSpPr>
          <p:cNvPr id="19" name="TextBox 18">
            <a:extLst>
              <a:ext uri="{FF2B5EF4-FFF2-40B4-BE49-F238E27FC236}">
                <a16:creationId xmlns:a16="http://schemas.microsoft.com/office/drawing/2014/main" id="{100B971D-3E4F-3894-5F41-F9F9C5E41BD6}"/>
              </a:ext>
            </a:extLst>
          </p:cNvPr>
          <p:cNvSpPr txBox="1"/>
          <p:nvPr/>
        </p:nvSpPr>
        <p:spPr>
          <a:xfrm>
            <a:off x="4109990" y="4315806"/>
            <a:ext cx="166924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err="1"/>
              <a:t>Và</a:t>
            </a:r>
            <a:r>
              <a:rPr lang="en-US"/>
              <a:t>        BIC =</a:t>
            </a:r>
          </a:p>
        </p:txBody>
      </p:sp>
      <p:pic>
        <p:nvPicPr>
          <p:cNvPr id="20" name="Picture 19" descr="A black and white logo&#10;&#10;AI-generated content may be incorrect.">
            <a:extLst>
              <a:ext uri="{FF2B5EF4-FFF2-40B4-BE49-F238E27FC236}">
                <a16:creationId xmlns:a16="http://schemas.microsoft.com/office/drawing/2014/main" id="{67DBE9E3-97A0-51CA-1F22-07C37934D8D5}"/>
              </a:ext>
            </a:extLst>
          </p:cNvPr>
          <p:cNvPicPr>
            <a:picLocks noChangeAspect="1"/>
          </p:cNvPicPr>
          <p:nvPr/>
        </p:nvPicPr>
        <p:blipFill>
          <a:blip r:embed="rId9"/>
          <a:stretch>
            <a:fillRect/>
          </a:stretch>
        </p:blipFill>
        <p:spPr>
          <a:xfrm>
            <a:off x="5546953" y="4212092"/>
            <a:ext cx="789216" cy="474891"/>
          </a:xfrm>
          <a:prstGeom prst="rect">
            <a:avLst/>
          </a:prstGeom>
        </p:spPr>
      </p:pic>
      <p:pic>
        <p:nvPicPr>
          <p:cNvPr id="22" name="Picture 21" descr="A black letter on a white background&#10;&#10;AI-generated content may be incorrect.">
            <a:extLst>
              <a:ext uri="{FF2B5EF4-FFF2-40B4-BE49-F238E27FC236}">
                <a16:creationId xmlns:a16="http://schemas.microsoft.com/office/drawing/2014/main" id="{EA41EF5B-1344-54CA-2A15-DBF866114F9A}"/>
              </a:ext>
            </a:extLst>
          </p:cNvPr>
          <p:cNvPicPr>
            <a:picLocks noChangeAspect="1"/>
          </p:cNvPicPr>
          <p:nvPr/>
        </p:nvPicPr>
        <p:blipFill>
          <a:blip r:embed="rId10"/>
          <a:stretch>
            <a:fillRect/>
          </a:stretch>
        </p:blipFill>
        <p:spPr>
          <a:xfrm>
            <a:off x="6422571" y="4315506"/>
            <a:ext cx="719818" cy="268061"/>
          </a:xfrm>
          <a:prstGeom prst="rect">
            <a:avLst/>
          </a:prstGeom>
        </p:spPr>
      </p:pic>
      <p:pic>
        <p:nvPicPr>
          <p:cNvPr id="23" name="Picture 22" descr="A black symbols on a white background&#10;&#10;AI-generated content may be incorrect.">
            <a:extLst>
              <a:ext uri="{FF2B5EF4-FFF2-40B4-BE49-F238E27FC236}">
                <a16:creationId xmlns:a16="http://schemas.microsoft.com/office/drawing/2014/main" id="{569F8825-F2FA-F02F-9598-FF0E48028F2C}"/>
              </a:ext>
            </a:extLst>
          </p:cNvPr>
          <p:cNvPicPr>
            <a:picLocks noChangeAspect="1"/>
          </p:cNvPicPr>
          <p:nvPr/>
        </p:nvPicPr>
        <p:blipFill>
          <a:blip r:embed="rId11"/>
          <a:stretch>
            <a:fillRect/>
          </a:stretch>
        </p:blipFill>
        <p:spPr>
          <a:xfrm>
            <a:off x="6438797" y="4691845"/>
            <a:ext cx="1447723" cy="262414"/>
          </a:xfrm>
          <a:prstGeom prst="rect">
            <a:avLst/>
          </a:prstGeom>
        </p:spPr>
      </p:pic>
    </p:spTree>
    <p:extLst>
      <p:ext uri="{BB962C8B-B14F-4D97-AF65-F5344CB8AC3E}">
        <p14:creationId xmlns:p14="http://schemas.microsoft.com/office/powerpoint/2010/main" val="4664745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8E3B5D62-02F2-A88B-7B6B-84287D9193F8}"/>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34ED9E4E-81A1-9E0D-9EB9-BC89B1C5617B}"/>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Roboto Slab" pitchFamily="2" charset="0"/>
                <a:ea typeface="Roboto Slab" pitchFamily="2" charset="0"/>
                <a:cs typeface="Roboto Slab" pitchFamily="2" charset="0"/>
              </a:rPr>
              <a:t>3</a:t>
            </a:fld>
            <a:endParaRPr>
              <a:latin typeface="Roboto Slab" pitchFamily="2" charset="0"/>
              <a:ea typeface="Roboto Slab" pitchFamily="2" charset="0"/>
              <a:cs typeface="Roboto Slab" pitchFamily="2" charset="0"/>
            </a:endParaRPr>
          </a:p>
        </p:txBody>
      </p:sp>
      <p:sp>
        <p:nvSpPr>
          <p:cNvPr id="4" name="Google Shape;90;p14">
            <a:extLst>
              <a:ext uri="{FF2B5EF4-FFF2-40B4-BE49-F238E27FC236}">
                <a16:creationId xmlns:a16="http://schemas.microsoft.com/office/drawing/2014/main" id="{7F9C5177-5F2B-00B9-B3CE-31A271145807}"/>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latin typeface="Roboto Slab" pitchFamily="2" charset="0"/>
                <a:ea typeface="Roboto Slab" pitchFamily="2" charset="0"/>
                <a:cs typeface="Roboto Slab" pitchFamily="2" charset="0"/>
              </a:rPr>
              <a:t>MỤC LỤC</a:t>
            </a:r>
            <a:endParaRPr lang="en-GB" sz="3000" b="1">
              <a:latin typeface="Roboto Slab" pitchFamily="2" charset="0"/>
              <a:ea typeface="Roboto Slab" pitchFamily="2" charset="0"/>
              <a:cs typeface="Roboto Slab" pitchFamily="2" charset="0"/>
            </a:endParaRPr>
          </a:p>
        </p:txBody>
      </p:sp>
      <p:sp>
        <p:nvSpPr>
          <p:cNvPr id="9" name="Google Shape;80;p13">
            <a:extLst>
              <a:ext uri="{FF2B5EF4-FFF2-40B4-BE49-F238E27FC236}">
                <a16:creationId xmlns:a16="http://schemas.microsoft.com/office/drawing/2014/main" id="{1E97904D-B09A-5AC7-76D2-55508F4F1C71}"/>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1. </a:t>
            </a:r>
            <a:r>
              <a:rPr lang="en-GB" sz="2400" b="1">
                <a:solidFill>
                  <a:srgbClr val="1155CC"/>
                </a:solidFill>
                <a:highlight>
                  <a:srgbClr val="FFFF00"/>
                </a:highlight>
                <a:latin typeface="Roboto Slab" pitchFamily="2" charset="0"/>
                <a:ea typeface="Roboto Slab" pitchFamily="2" charset="0"/>
                <a:cs typeface="Roboto Slab" pitchFamily="2" charset="0"/>
                <a:sym typeface="Source Sans Pro"/>
              </a:rPr>
              <a:t>Giới thiệu</a:t>
            </a:r>
          </a:p>
        </p:txBody>
      </p:sp>
      <p:sp>
        <p:nvSpPr>
          <p:cNvPr id="10" name="Google Shape;80;p13">
            <a:extLst>
              <a:ext uri="{FF2B5EF4-FFF2-40B4-BE49-F238E27FC236}">
                <a16:creationId xmlns:a16="http://schemas.microsoft.com/office/drawing/2014/main" id="{D17AE304-ABCF-B990-7F48-58B5DDCAC07B}"/>
              </a:ext>
            </a:extLst>
          </p:cNvPr>
          <p:cNvSpPr txBox="1"/>
          <p:nvPr/>
        </p:nvSpPr>
        <p:spPr>
          <a:xfrm>
            <a:off x="531950" y="1476183"/>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2. Các mô hình</a:t>
            </a:r>
            <a:endParaRPr lang="en-GB" sz="2400" b="1">
              <a:solidFill>
                <a:srgbClr val="1155CC"/>
              </a:solidFill>
              <a:latin typeface="Roboto Slab" pitchFamily="2" charset="0"/>
              <a:ea typeface="Roboto Slab" pitchFamily="2" charset="0"/>
              <a:cs typeface="Roboto Slab" pitchFamily="2" charset="0"/>
            </a:endParaRPr>
          </a:p>
        </p:txBody>
      </p:sp>
      <p:sp>
        <p:nvSpPr>
          <p:cNvPr id="2" name="Google Shape;80;p13">
            <a:extLst>
              <a:ext uri="{FF2B5EF4-FFF2-40B4-BE49-F238E27FC236}">
                <a16:creationId xmlns:a16="http://schemas.microsoft.com/office/drawing/2014/main" id="{D6AE4C5E-077F-8EE2-A105-CA62AB9E019E}"/>
              </a:ext>
            </a:extLst>
          </p:cNvPr>
          <p:cNvSpPr txBox="1"/>
          <p:nvPr/>
        </p:nvSpPr>
        <p:spPr>
          <a:xfrm>
            <a:off x="531950" y="2117991"/>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3. Đánh giá mô hình</a:t>
            </a:r>
            <a:endParaRPr lang="en-GB" sz="2400" b="1" err="1">
              <a:solidFill>
                <a:srgbClr val="1155CC"/>
              </a:solidFill>
              <a:latin typeface="Roboto Slab" pitchFamily="2" charset="0"/>
              <a:ea typeface="Roboto Slab" pitchFamily="2" charset="0"/>
              <a:cs typeface="Roboto Slab" pitchFamily="2" charset="0"/>
              <a:sym typeface="Source Sans Pro"/>
            </a:endParaRPr>
          </a:p>
        </p:txBody>
      </p:sp>
    </p:spTree>
    <p:extLst>
      <p:ext uri="{BB962C8B-B14F-4D97-AF65-F5344CB8AC3E}">
        <p14:creationId xmlns:p14="http://schemas.microsoft.com/office/powerpoint/2010/main" val="24890936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C701E5A5-8502-DAE2-765D-B9D9FB991747}"/>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AD5BE5A9-29CA-BEE2-6FA6-C4C76F396C91}"/>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30</a:t>
            </a:fld>
            <a:endParaRPr/>
          </a:p>
        </p:txBody>
      </p:sp>
      <p:sp>
        <p:nvSpPr>
          <p:cNvPr id="6" name="TextBox 5">
            <a:extLst>
              <a:ext uri="{FF2B5EF4-FFF2-40B4-BE49-F238E27FC236}">
                <a16:creationId xmlns:a16="http://schemas.microsoft.com/office/drawing/2014/main" id="{44BA0E16-0057-7D71-497A-934A6E70773B}"/>
              </a:ext>
            </a:extLst>
          </p:cNvPr>
          <p:cNvSpPr txBox="1"/>
          <p:nvPr/>
        </p:nvSpPr>
        <p:spPr>
          <a:xfrm>
            <a:off x="327755" y="470124"/>
            <a:ext cx="8634122" cy="3970318"/>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Khái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niệm</a:t>
            </a:r>
            <a:endParaRPr lang="vi-VN" sz="1800"/>
          </a:p>
          <a:p>
            <a:pPr marL="342900" indent="-342900" algn="just">
              <a:buFont typeface="Roboto Slab" pitchFamily="2" charset="0"/>
              <a:buChar char="-"/>
            </a:pPr>
            <a:r>
              <a:rPr lang="en-US" sz="1800">
                <a:solidFill>
                  <a:schemeClr val="accent1"/>
                </a:solidFill>
                <a:ea typeface="Roboto Slab"/>
              </a:rPr>
              <a:t>Mô </a:t>
            </a:r>
            <a:r>
              <a:rPr lang="en-US" sz="1800" err="1">
                <a:solidFill>
                  <a:schemeClr val="accent1"/>
                </a:solidFill>
                <a:ea typeface="Roboto Slab"/>
              </a:rPr>
              <a:t>hình</a:t>
            </a:r>
            <a:r>
              <a:rPr lang="en-US" sz="1800">
                <a:solidFill>
                  <a:schemeClr val="accent1"/>
                </a:solidFill>
                <a:ea typeface="Roboto Slab"/>
              </a:rPr>
              <a:t> </a:t>
            </a:r>
            <a:r>
              <a:rPr lang="en-US" sz="1800" err="1">
                <a:solidFill>
                  <a:schemeClr val="accent1"/>
                </a:solidFill>
                <a:ea typeface="Roboto Slab"/>
              </a:rPr>
              <a:t>Vectơ</a:t>
            </a:r>
            <a:r>
              <a:rPr lang="en-US" sz="1800">
                <a:solidFill>
                  <a:schemeClr val="accent1"/>
                </a:solidFill>
                <a:ea typeface="Roboto Slab"/>
              </a:rPr>
              <a:t> ARMAX </a:t>
            </a:r>
            <a:r>
              <a:rPr lang="en-US" sz="1800" err="1">
                <a:solidFill>
                  <a:schemeClr val="accent1"/>
                </a:solidFill>
                <a:ea typeface="Roboto Slab"/>
              </a:rPr>
              <a:t>dạng</a:t>
            </a:r>
            <a:r>
              <a:rPr lang="en-US" sz="1800">
                <a:solidFill>
                  <a:schemeClr val="accent1"/>
                </a:solidFill>
                <a:ea typeface="Roboto Slab"/>
              </a:rPr>
              <a:t> </a:t>
            </a:r>
            <a:r>
              <a:rPr lang="en-US" sz="1800" err="1">
                <a:solidFill>
                  <a:schemeClr val="accent1"/>
                </a:solidFill>
                <a:ea typeface="Roboto Slab"/>
              </a:rPr>
              <a:t>tổng</a:t>
            </a:r>
            <a:r>
              <a:rPr lang="en-US" sz="1800">
                <a:solidFill>
                  <a:schemeClr val="accent1"/>
                </a:solidFill>
                <a:ea typeface="Roboto Slab"/>
              </a:rPr>
              <a:t> </a:t>
            </a:r>
            <a:r>
              <a:rPr lang="en-US" sz="1800" err="1">
                <a:solidFill>
                  <a:schemeClr val="accent1"/>
                </a:solidFill>
                <a:ea typeface="Roboto Slab"/>
              </a:rPr>
              <a:t>quát</a:t>
            </a:r>
            <a:r>
              <a:rPr lang="en-US" sz="1800">
                <a:solidFill>
                  <a:schemeClr val="accent1"/>
                </a:solidFill>
                <a:ea typeface="Roboto Slab"/>
              </a:rPr>
              <a:t>:</a:t>
            </a:r>
          </a:p>
          <a:p>
            <a:pPr marL="342900" indent="-342900" algn="just">
              <a:buFont typeface="Roboto Slab" pitchFamily="2" charset="0"/>
              <a:buChar char="-"/>
            </a:pPr>
            <a:endParaRPr lang="en-US" sz="1800">
              <a:solidFill>
                <a:schemeClr val="accent1"/>
              </a:solidFill>
              <a:ea typeface="Roboto Slab"/>
            </a:endParaRPr>
          </a:p>
          <a:p>
            <a:pPr marL="342900" indent="-342900" algn="just">
              <a:buFont typeface="Roboto Slab" pitchFamily="2" charset="0"/>
              <a:buChar char="-"/>
            </a:pPr>
            <a:endParaRPr lang="en-US" sz="1800">
              <a:solidFill>
                <a:schemeClr val="accent1"/>
              </a:solidFill>
              <a:ea typeface="Roboto Slab"/>
            </a:endParaRPr>
          </a:p>
          <a:p>
            <a:pPr marL="342900" indent="-342900" algn="just">
              <a:buFont typeface="Roboto Slab" pitchFamily="2" charset="0"/>
              <a:buChar char="-"/>
            </a:pPr>
            <a:endParaRPr lang="en-US" sz="1800">
              <a:solidFill>
                <a:schemeClr val="accent1"/>
              </a:solidFill>
              <a:ea typeface="Roboto Slab"/>
            </a:endParaRPr>
          </a:p>
          <a:p>
            <a:pPr marL="342900" indent="-342900" algn="just">
              <a:buFont typeface="Roboto Slab" pitchFamily="2" charset="0"/>
              <a:buChar char="-"/>
            </a:pPr>
            <a:r>
              <a:rPr lang="en-US" sz="1800">
                <a:solidFill>
                  <a:schemeClr val="accent1"/>
                </a:solidFill>
                <a:ea typeface="Roboto Slab"/>
              </a:rPr>
              <a:t>Trong </a:t>
            </a:r>
            <a:r>
              <a:rPr lang="en-US" sz="1800" err="1">
                <a:solidFill>
                  <a:schemeClr val="accent1"/>
                </a:solidFill>
                <a:ea typeface="Roboto Slab"/>
              </a:rPr>
              <a:t>đó</a:t>
            </a:r>
            <a:r>
              <a:rPr lang="en-US" sz="1800">
                <a:solidFill>
                  <a:schemeClr val="accent1"/>
                </a:solidFill>
                <a:ea typeface="Roboto Slab"/>
              </a:rPr>
              <a:t>:</a:t>
            </a:r>
          </a:p>
          <a:p>
            <a:pPr marL="800100" lvl="1" indent="-342900" algn="just">
              <a:buFont typeface="Courier New" pitchFamily="2" charset="0"/>
              <a:buChar char="o"/>
            </a:pPr>
            <a:r>
              <a:rPr lang="en-US" sz="1800">
                <a:solidFill>
                  <a:schemeClr val="accent1"/>
                </a:solidFill>
                <a:ea typeface="Roboto Slab"/>
              </a:rPr>
              <a:t>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độc</a:t>
            </a:r>
            <a:r>
              <a:rPr lang="en-US" sz="1800">
                <a:solidFill>
                  <a:schemeClr val="accent1"/>
                </a:solidFill>
                <a:ea typeface="Roboto Slab"/>
              </a:rPr>
              <a:t> </a:t>
            </a:r>
            <a:r>
              <a:rPr lang="en-US" sz="1800" err="1">
                <a:solidFill>
                  <a:schemeClr val="accent1"/>
                </a:solidFill>
                <a:ea typeface="Roboto Slab"/>
              </a:rPr>
              <a:t>lập</a:t>
            </a:r>
            <a:r>
              <a:rPr lang="en-US" sz="1800">
                <a:solidFill>
                  <a:schemeClr val="accent1"/>
                </a:solidFill>
                <a:ea typeface="Roboto Slab"/>
              </a:rPr>
              <a:t> (</a:t>
            </a:r>
            <a:r>
              <a:rPr lang="en-US" sz="1800" err="1">
                <a:solidFill>
                  <a:schemeClr val="accent1"/>
                </a:solidFill>
                <a:ea typeface="Roboto Slab"/>
              </a:rPr>
              <a:t>exog</a:t>
            </a:r>
            <a:r>
              <a:rPr lang="en-US" sz="1800">
                <a:solidFill>
                  <a:schemeClr val="accent1"/>
                </a:solidFill>
                <a:ea typeface="Roboto Slab"/>
              </a:rPr>
              <a:t>): </a:t>
            </a:r>
            <a:r>
              <a:rPr lang="en-US" sz="1800" err="1">
                <a:solidFill>
                  <a:schemeClr val="accent1"/>
                </a:solidFill>
                <a:ea typeface="Roboto Slab"/>
              </a:rPr>
              <a:t>u</a:t>
            </a:r>
            <a:r>
              <a:rPr lang="en-US" sz="1200" baseline="-25000" err="1">
                <a:solidFill>
                  <a:schemeClr val="accent1"/>
                </a:solidFill>
                <a:ea typeface="Roboto Slab"/>
              </a:rPr>
              <a:t>t</a:t>
            </a:r>
            <a:endParaRPr lang="en-US" sz="1800" err="1">
              <a:solidFill>
                <a:schemeClr val="accent1"/>
              </a:solidFill>
              <a:ea typeface="Roboto Slab"/>
            </a:endParaRPr>
          </a:p>
          <a:p>
            <a:pPr marL="800100" lvl="1" indent="-342900" algn="just">
              <a:buFont typeface="Courier New" pitchFamily="2" charset="0"/>
              <a:buChar char="o"/>
            </a:pPr>
            <a:r>
              <a:rPr lang="en-US" sz="1800">
                <a:solidFill>
                  <a:schemeClr val="accent1"/>
                </a:solidFill>
                <a:ea typeface="Roboto Slab"/>
              </a:rPr>
              <a:t>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tự</a:t>
            </a:r>
            <a:r>
              <a:rPr lang="en-US" sz="1800">
                <a:solidFill>
                  <a:schemeClr val="accent1"/>
                </a:solidFill>
                <a:ea typeface="Roboto Slab"/>
              </a:rPr>
              <a:t> </a:t>
            </a:r>
            <a:r>
              <a:rPr lang="en-US" sz="1800" err="1">
                <a:solidFill>
                  <a:schemeClr val="accent1"/>
                </a:solidFill>
                <a:ea typeface="Roboto Slab"/>
              </a:rPr>
              <a:t>hồi</a:t>
            </a:r>
            <a:r>
              <a:rPr lang="en-US" sz="1800">
                <a:solidFill>
                  <a:schemeClr val="accent1"/>
                </a:solidFill>
                <a:ea typeface="Roboto Slab"/>
              </a:rPr>
              <a:t> </a:t>
            </a:r>
            <a:r>
              <a:rPr lang="en-US" sz="1800" err="1">
                <a:solidFill>
                  <a:schemeClr val="accent1"/>
                </a:solidFill>
                <a:ea typeface="Roboto Slab"/>
              </a:rPr>
              <a:t>quy</a:t>
            </a:r>
            <a:r>
              <a:rPr lang="en-US" sz="1800">
                <a:solidFill>
                  <a:schemeClr val="accent1"/>
                </a:solidFill>
                <a:ea typeface="Roboto Slab"/>
              </a:rPr>
              <a:t>:</a:t>
            </a:r>
          </a:p>
          <a:p>
            <a:pPr marL="800100" lvl="1" indent="-342900" algn="just">
              <a:buFont typeface="Courier New" pitchFamily="2" charset="0"/>
              <a:buChar char="o"/>
            </a:pPr>
            <a:endParaRPr lang="en-US" sz="1800">
              <a:solidFill>
                <a:schemeClr val="accent1"/>
              </a:solidFill>
              <a:ea typeface="Roboto Slab"/>
            </a:endParaRPr>
          </a:p>
          <a:p>
            <a:pPr marL="800100" lvl="1" indent="-342900" algn="just">
              <a:buFont typeface="Courier New" pitchFamily="2" charset="0"/>
              <a:buChar char="o"/>
            </a:pPr>
            <a:endParaRPr lang="en-US" sz="1800">
              <a:solidFill>
                <a:schemeClr val="accent1"/>
              </a:solidFill>
              <a:ea typeface="Roboto Slab"/>
            </a:endParaRPr>
          </a:p>
          <a:p>
            <a:pPr marL="800100" lvl="1" indent="-342900" algn="just">
              <a:buFont typeface="Courier New" pitchFamily="2" charset="0"/>
              <a:buChar char="o"/>
            </a:pPr>
            <a:r>
              <a:rPr lang="en-US" sz="1800">
                <a:solidFill>
                  <a:schemeClr val="accent1"/>
                </a:solidFill>
                <a:ea typeface="Roboto Slab"/>
              </a:rPr>
              <a:t>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trung</a:t>
            </a:r>
            <a:r>
              <a:rPr lang="en-US" sz="1800">
                <a:solidFill>
                  <a:schemeClr val="accent1"/>
                </a:solidFill>
                <a:ea typeface="Roboto Slab"/>
              </a:rPr>
              <a:t> </a:t>
            </a:r>
            <a:r>
              <a:rPr lang="en-US" sz="1800" err="1">
                <a:solidFill>
                  <a:schemeClr val="accent1"/>
                </a:solidFill>
                <a:ea typeface="Roboto Slab"/>
              </a:rPr>
              <a:t>bình</a:t>
            </a:r>
            <a:r>
              <a:rPr lang="en-US" sz="1800">
                <a:solidFill>
                  <a:schemeClr val="accent1"/>
                </a:solidFill>
                <a:ea typeface="Roboto Slab"/>
              </a:rPr>
              <a:t> </a:t>
            </a:r>
            <a:r>
              <a:rPr lang="en-US" sz="1800" err="1">
                <a:solidFill>
                  <a:schemeClr val="accent1"/>
                </a:solidFill>
                <a:ea typeface="Roboto Slab"/>
              </a:rPr>
              <a:t>động</a:t>
            </a:r>
          </a:p>
          <a:p>
            <a:pPr marL="342900" indent="-342900" algn="just">
              <a:buFont typeface="Roboto Slab" pitchFamily="2" charset="0"/>
              <a:buChar char="-"/>
            </a:pPr>
            <a:endParaRPr lang="en-US" sz="1800">
              <a:solidFill>
                <a:schemeClr val="accent1"/>
              </a:solidFill>
              <a:ea typeface="Roboto Slab"/>
            </a:endParaRPr>
          </a:p>
          <a:p>
            <a:pPr algn="just"/>
            <a:endParaRPr lang="en-US" sz="1800">
              <a:solidFill>
                <a:schemeClr val="accent1"/>
              </a:solidFill>
              <a:ea typeface="Roboto Slab"/>
            </a:endParaRPr>
          </a:p>
          <a:p>
            <a:pPr algn="just">
              <a:buFont typeface="Roboto Slab" pitchFamily="2" charset="0"/>
            </a:pPr>
            <a:endParaRPr lang="en-US" sz="1800">
              <a:solidFill>
                <a:schemeClr val="accent1"/>
              </a:solidFill>
              <a:ea typeface="Roboto Slab"/>
            </a:endParaRPr>
          </a:p>
        </p:txBody>
      </p:sp>
      <p:pic>
        <p:nvPicPr>
          <p:cNvPr id="7" name="Picture 6">
            <a:extLst>
              <a:ext uri="{FF2B5EF4-FFF2-40B4-BE49-F238E27FC236}">
                <a16:creationId xmlns:a16="http://schemas.microsoft.com/office/drawing/2014/main" id="{A76D3E2F-99E7-DDED-8A21-7B5B74E7EA6A}"/>
              </a:ext>
            </a:extLst>
          </p:cNvPr>
          <p:cNvPicPr>
            <a:picLocks noChangeAspect="1"/>
          </p:cNvPicPr>
          <p:nvPr/>
        </p:nvPicPr>
        <p:blipFill>
          <a:blip r:embed="rId3"/>
          <a:stretch>
            <a:fillRect/>
          </a:stretch>
        </p:blipFill>
        <p:spPr>
          <a:xfrm>
            <a:off x="3498396" y="1102235"/>
            <a:ext cx="2902404" cy="567306"/>
          </a:xfrm>
          <a:prstGeom prst="rect">
            <a:avLst/>
          </a:prstGeom>
        </p:spPr>
      </p:pic>
      <p:pic>
        <p:nvPicPr>
          <p:cNvPr id="8" name="Picture 7" descr="A black text with a white background&#10;&#10;AI-generated content may be incorrect.">
            <a:extLst>
              <a:ext uri="{FF2B5EF4-FFF2-40B4-BE49-F238E27FC236}">
                <a16:creationId xmlns:a16="http://schemas.microsoft.com/office/drawing/2014/main" id="{16020259-5774-5F5C-6C62-7D919EF17EC7}"/>
              </a:ext>
            </a:extLst>
          </p:cNvPr>
          <p:cNvPicPr>
            <a:picLocks noChangeAspect="1"/>
          </p:cNvPicPr>
          <p:nvPr/>
        </p:nvPicPr>
        <p:blipFill>
          <a:blip r:embed="rId4"/>
          <a:stretch>
            <a:fillRect/>
          </a:stretch>
        </p:blipFill>
        <p:spPr>
          <a:xfrm>
            <a:off x="3510643" y="2777207"/>
            <a:ext cx="2265590" cy="327954"/>
          </a:xfrm>
          <a:prstGeom prst="rect">
            <a:avLst/>
          </a:prstGeom>
        </p:spPr>
      </p:pic>
      <p:pic>
        <p:nvPicPr>
          <p:cNvPr id="9" name="Picture 8" descr="A black text on a white background&#10;&#10;AI-generated content may be incorrect.">
            <a:extLst>
              <a:ext uri="{FF2B5EF4-FFF2-40B4-BE49-F238E27FC236}">
                <a16:creationId xmlns:a16="http://schemas.microsoft.com/office/drawing/2014/main" id="{7B6B410C-CB5A-5DF0-E51E-8C425EABB15D}"/>
              </a:ext>
            </a:extLst>
          </p:cNvPr>
          <p:cNvPicPr>
            <a:picLocks noChangeAspect="1"/>
          </p:cNvPicPr>
          <p:nvPr/>
        </p:nvPicPr>
        <p:blipFill>
          <a:blip r:embed="rId5"/>
          <a:stretch>
            <a:fillRect/>
          </a:stretch>
        </p:blipFill>
        <p:spPr>
          <a:xfrm>
            <a:off x="3588204" y="3663375"/>
            <a:ext cx="1971675" cy="237462"/>
          </a:xfrm>
          <a:prstGeom prst="rect">
            <a:avLst/>
          </a:prstGeom>
        </p:spPr>
      </p:pic>
      <p:sp>
        <p:nvSpPr>
          <p:cNvPr id="3" name="Google Shape;90;p14">
            <a:extLst>
              <a:ext uri="{FF2B5EF4-FFF2-40B4-BE49-F238E27FC236}">
                <a16:creationId xmlns:a16="http://schemas.microsoft.com/office/drawing/2014/main" id="{1C8DD953-6527-441B-348A-3F4FE375BAE2}"/>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2.3.1. </a:t>
            </a:r>
            <a:r>
              <a:rPr lang="en-GB" sz="2400" b="1">
                <a:solidFill>
                  <a:srgbClr val="1155CC"/>
                </a:solidFill>
                <a:sym typeface="Source Sans Pro"/>
              </a:rPr>
              <a:t>Lý </a:t>
            </a:r>
            <a:r>
              <a:rPr lang="en-GB" sz="2400" b="1" err="1">
                <a:solidFill>
                  <a:srgbClr val="1155CC"/>
                </a:solidFill>
                <a:sym typeface="Source Sans Pro"/>
              </a:rPr>
              <a:t>thuyết</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p>
        </p:txBody>
      </p:sp>
    </p:spTree>
    <p:extLst>
      <p:ext uri="{BB962C8B-B14F-4D97-AF65-F5344CB8AC3E}">
        <p14:creationId xmlns:p14="http://schemas.microsoft.com/office/powerpoint/2010/main" val="10219326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5EC49CE1-656C-A3A3-FFA3-A9BABF932C09}"/>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AC784F7D-1303-08BD-08FB-20D2BE5FB035}"/>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31</a:t>
            </a:fld>
            <a:endParaRPr/>
          </a:p>
        </p:txBody>
      </p:sp>
      <p:sp>
        <p:nvSpPr>
          <p:cNvPr id="2" name="Google Shape;90;p14">
            <a:extLst>
              <a:ext uri="{FF2B5EF4-FFF2-40B4-BE49-F238E27FC236}">
                <a16:creationId xmlns:a16="http://schemas.microsoft.com/office/drawing/2014/main" id="{EFD32FA8-87BE-7A14-76A8-C750E47F460D}"/>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2.3.2. </a:t>
            </a:r>
            <a:r>
              <a:rPr lang="en-GB" sz="2400" b="1" err="1"/>
              <a:t>Phân</a:t>
            </a:r>
            <a:r>
              <a:rPr lang="en-GB" sz="2400" b="1"/>
              <a:t> </a:t>
            </a:r>
            <a:r>
              <a:rPr lang="en-GB" sz="2400" b="1" err="1"/>
              <a:t>tích</a:t>
            </a:r>
            <a:r>
              <a:rPr lang="en-GB" sz="2400" b="1"/>
              <a:t> </a:t>
            </a:r>
            <a:r>
              <a:rPr lang="en-GB" sz="2400" b="1" err="1"/>
              <a:t>dữ</a:t>
            </a:r>
            <a:r>
              <a:rPr lang="en-GB" sz="2400" b="1"/>
              <a:t> </a:t>
            </a:r>
            <a:r>
              <a:rPr lang="en-GB" sz="2400" b="1" err="1"/>
              <a:t>liệu</a:t>
            </a:r>
          </a:p>
        </p:txBody>
      </p:sp>
      <p:sp>
        <p:nvSpPr>
          <p:cNvPr id="6" name="TextBox 5">
            <a:extLst>
              <a:ext uri="{FF2B5EF4-FFF2-40B4-BE49-F238E27FC236}">
                <a16:creationId xmlns:a16="http://schemas.microsoft.com/office/drawing/2014/main" id="{F58D26EE-7423-5DA2-B7AF-1EBB31B08676}"/>
              </a:ext>
            </a:extLst>
          </p:cNvPr>
          <p:cNvSpPr txBox="1"/>
          <p:nvPr/>
        </p:nvSpPr>
        <p:spPr>
          <a:xfrm>
            <a:off x="327755" y="470124"/>
            <a:ext cx="8634122" cy="646331"/>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Phân</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tích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đặc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thời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gian</a:t>
            </a:r>
            <a:endParaRPr lang="en-US" err="1"/>
          </a:p>
          <a:p>
            <a:pPr marL="285750" indent="-285750" algn="just">
              <a:buFont typeface="Calibri"/>
              <a:buChar char="-"/>
            </a:pPr>
            <a:r>
              <a:rPr lang="en-US" sz="1800">
                <a:solidFill>
                  <a:schemeClr val="accent1"/>
                </a:solidFill>
                <a:ea typeface="Roboto Slab"/>
              </a:rPr>
              <a:t>Doanh </a:t>
            </a:r>
            <a:r>
              <a:rPr lang="en-US" sz="1800" err="1">
                <a:solidFill>
                  <a:schemeClr val="accent1"/>
                </a:solidFill>
                <a:ea typeface="Roboto Slab"/>
              </a:rPr>
              <a:t>thu</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cửa</a:t>
            </a:r>
            <a:r>
              <a:rPr lang="en-US" sz="1800">
                <a:solidFill>
                  <a:schemeClr val="accent1"/>
                </a:solidFill>
                <a:ea typeface="Roboto Slab"/>
              </a:rPr>
              <a:t> </a:t>
            </a:r>
            <a:r>
              <a:rPr lang="en-US" sz="1800" err="1">
                <a:solidFill>
                  <a:schemeClr val="accent1"/>
                </a:solidFill>
                <a:ea typeface="Roboto Slab"/>
              </a:rPr>
              <a:t>hàng</a:t>
            </a:r>
            <a:r>
              <a:rPr lang="en-US" sz="1800">
                <a:solidFill>
                  <a:schemeClr val="accent1"/>
                </a:solidFill>
                <a:ea typeface="Roboto Slab"/>
              </a:rPr>
              <a:t> </a:t>
            </a:r>
            <a:r>
              <a:rPr lang="en-US" sz="1800" err="1">
                <a:solidFill>
                  <a:schemeClr val="accent1"/>
                </a:solidFill>
                <a:ea typeface="Roboto Slab"/>
              </a:rPr>
              <a:t>cao</a:t>
            </a:r>
            <a:r>
              <a:rPr lang="en-US" sz="1800">
                <a:solidFill>
                  <a:schemeClr val="accent1"/>
                </a:solidFill>
                <a:ea typeface="Roboto Slab"/>
              </a:rPr>
              <a:t> </a:t>
            </a:r>
            <a:r>
              <a:rPr lang="en-US" sz="1800" err="1">
                <a:solidFill>
                  <a:schemeClr val="accent1"/>
                </a:solidFill>
                <a:ea typeface="Roboto Slab"/>
              </a:rPr>
              <a:t>vào</a:t>
            </a:r>
            <a:r>
              <a:rPr lang="en-US" sz="1800">
                <a:solidFill>
                  <a:schemeClr val="accent1"/>
                </a:solidFill>
                <a:ea typeface="Roboto Slab"/>
              </a:rPr>
              <a:t> </a:t>
            </a:r>
            <a:r>
              <a:rPr lang="en-US" sz="1800" err="1">
                <a:solidFill>
                  <a:schemeClr val="accent1"/>
                </a:solidFill>
                <a:ea typeface="Roboto Slab"/>
              </a:rPr>
              <a:t>thứ</a:t>
            </a:r>
            <a:r>
              <a:rPr lang="en-US" sz="1800">
                <a:solidFill>
                  <a:schemeClr val="accent1"/>
                </a:solidFill>
                <a:ea typeface="Roboto Slab"/>
              </a:rPr>
              <a:t> </a:t>
            </a:r>
            <a:r>
              <a:rPr lang="en-US" sz="1800" err="1">
                <a:solidFill>
                  <a:schemeClr val="accent1"/>
                </a:solidFill>
                <a:ea typeface="Roboto Slab"/>
              </a:rPr>
              <a:t>sáu</a:t>
            </a:r>
            <a:r>
              <a:rPr lang="en-US" sz="1800">
                <a:solidFill>
                  <a:schemeClr val="accent1"/>
                </a:solidFill>
                <a:ea typeface="Roboto Slab"/>
              </a:rPr>
              <a:t> </a:t>
            </a:r>
            <a:r>
              <a:rPr lang="en-US" sz="1800" err="1">
                <a:solidFill>
                  <a:schemeClr val="accent1"/>
                </a:solidFill>
                <a:ea typeface="Roboto Slab"/>
              </a:rPr>
              <a:t>và</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ngày</a:t>
            </a:r>
            <a:r>
              <a:rPr lang="en-US" sz="1800">
                <a:solidFill>
                  <a:schemeClr val="accent1"/>
                </a:solidFill>
                <a:ea typeface="Roboto Slab"/>
              </a:rPr>
              <a:t> </a:t>
            </a:r>
            <a:r>
              <a:rPr lang="en-US" sz="1800" err="1">
                <a:solidFill>
                  <a:schemeClr val="accent1"/>
                </a:solidFill>
                <a:ea typeface="Roboto Slab"/>
              </a:rPr>
              <a:t>cuối</a:t>
            </a:r>
            <a:r>
              <a:rPr lang="en-US" sz="1800">
                <a:solidFill>
                  <a:schemeClr val="accent1"/>
                </a:solidFill>
                <a:ea typeface="Roboto Slab"/>
              </a:rPr>
              <a:t> </a:t>
            </a:r>
            <a:r>
              <a:rPr lang="en-US" sz="1800" err="1">
                <a:solidFill>
                  <a:schemeClr val="accent1"/>
                </a:solidFill>
                <a:ea typeface="Roboto Slab"/>
              </a:rPr>
              <a:t>tuần</a:t>
            </a:r>
          </a:p>
        </p:txBody>
      </p:sp>
      <p:sp>
        <p:nvSpPr>
          <p:cNvPr id="3" name="TextBox 2">
            <a:extLst>
              <a:ext uri="{FF2B5EF4-FFF2-40B4-BE49-F238E27FC236}">
                <a16:creationId xmlns:a16="http://schemas.microsoft.com/office/drawing/2014/main" id="{75B94805-A776-DF6B-CEF0-478F84D3FB57}"/>
              </a:ext>
            </a:extLst>
          </p:cNvPr>
          <p:cNvSpPr txBox="1"/>
          <p:nvPr/>
        </p:nvSpPr>
        <p:spPr>
          <a:xfrm>
            <a:off x="6755407" y="2385364"/>
            <a:ext cx="227713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-&gt; </a:t>
            </a:r>
            <a:r>
              <a:rPr lang="en-US" err="1"/>
              <a:t>Tính</a:t>
            </a:r>
            <a:r>
              <a:rPr lang="en-US"/>
              <a:t> xu </a:t>
            </a:r>
            <a:r>
              <a:rPr lang="en-US" err="1"/>
              <a:t>hướng</a:t>
            </a:r>
          </a:p>
          <a:p>
            <a:pPr algn="ctr"/>
            <a:r>
              <a:rPr lang="en-US"/>
              <a:t>-&gt; </a:t>
            </a:r>
            <a:r>
              <a:rPr lang="en-US" err="1"/>
              <a:t>Tính</a:t>
            </a:r>
            <a:r>
              <a:rPr lang="en-US"/>
              <a:t> </a:t>
            </a:r>
            <a:r>
              <a:rPr lang="en-US" err="1"/>
              <a:t>mùa</a:t>
            </a:r>
            <a:r>
              <a:rPr lang="en-US"/>
              <a:t> </a:t>
            </a:r>
            <a:r>
              <a:rPr lang="en-US" err="1"/>
              <a:t>vụ</a:t>
            </a:r>
          </a:p>
        </p:txBody>
      </p:sp>
      <p:pic>
        <p:nvPicPr>
          <p:cNvPr id="5" name="Picture 4" descr="A graph of different colored lines&#10;&#10;AI-generated content may be incorrect.">
            <a:extLst>
              <a:ext uri="{FF2B5EF4-FFF2-40B4-BE49-F238E27FC236}">
                <a16:creationId xmlns:a16="http://schemas.microsoft.com/office/drawing/2014/main" id="{B991A421-7AAA-CFBF-4E96-E2B8E6B757B6}"/>
              </a:ext>
            </a:extLst>
          </p:cNvPr>
          <p:cNvPicPr>
            <a:picLocks noChangeAspect="1"/>
          </p:cNvPicPr>
          <p:nvPr/>
        </p:nvPicPr>
        <p:blipFill>
          <a:blip r:embed="rId3"/>
          <a:stretch>
            <a:fillRect/>
          </a:stretch>
        </p:blipFill>
        <p:spPr>
          <a:xfrm>
            <a:off x="363310" y="1361274"/>
            <a:ext cx="6392636" cy="2751604"/>
          </a:xfrm>
          <a:prstGeom prst="rect">
            <a:avLst/>
          </a:prstGeom>
        </p:spPr>
      </p:pic>
    </p:spTree>
    <p:extLst>
      <p:ext uri="{BB962C8B-B14F-4D97-AF65-F5344CB8AC3E}">
        <p14:creationId xmlns:p14="http://schemas.microsoft.com/office/powerpoint/2010/main" val="15554570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A1D0EB33-5991-1EDA-1133-F44FE0FCEF87}"/>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4FCF0033-2C2D-319C-C314-A36E688CEC16}"/>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32</a:t>
            </a:fld>
            <a:endParaRPr/>
          </a:p>
        </p:txBody>
      </p:sp>
      <p:sp>
        <p:nvSpPr>
          <p:cNvPr id="2" name="Google Shape;90;p14">
            <a:extLst>
              <a:ext uri="{FF2B5EF4-FFF2-40B4-BE49-F238E27FC236}">
                <a16:creationId xmlns:a16="http://schemas.microsoft.com/office/drawing/2014/main" id="{C05A995C-6F52-D00B-5E37-E45F2C57535A}"/>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2.3.2. </a:t>
            </a:r>
            <a:r>
              <a:rPr lang="en-GB" sz="2400" b="1" err="1"/>
              <a:t>Phân</a:t>
            </a:r>
            <a:r>
              <a:rPr lang="en-GB" sz="2400" b="1"/>
              <a:t> </a:t>
            </a:r>
            <a:r>
              <a:rPr lang="en-GB" sz="2400" b="1" err="1"/>
              <a:t>tích</a:t>
            </a:r>
            <a:r>
              <a:rPr lang="en-GB" sz="2400" b="1"/>
              <a:t> </a:t>
            </a:r>
            <a:r>
              <a:rPr lang="en-GB" sz="2400" b="1" err="1"/>
              <a:t>dữ</a:t>
            </a:r>
            <a:r>
              <a:rPr lang="en-GB" sz="2400" b="1"/>
              <a:t> </a:t>
            </a:r>
            <a:r>
              <a:rPr lang="en-GB" sz="2400" b="1" err="1"/>
              <a:t>liệu</a:t>
            </a:r>
          </a:p>
        </p:txBody>
      </p:sp>
      <p:sp>
        <p:nvSpPr>
          <p:cNvPr id="6" name="TextBox 5">
            <a:extLst>
              <a:ext uri="{FF2B5EF4-FFF2-40B4-BE49-F238E27FC236}">
                <a16:creationId xmlns:a16="http://schemas.microsoft.com/office/drawing/2014/main" id="{B25E2C88-6715-37FE-6D26-2D6AB64DA983}"/>
              </a:ext>
            </a:extLst>
          </p:cNvPr>
          <p:cNvSpPr txBox="1"/>
          <p:nvPr/>
        </p:nvSpPr>
        <p:spPr>
          <a:xfrm>
            <a:off x="327755" y="470124"/>
            <a:ext cx="8634122" cy="646331"/>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Phân</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tích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đặc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thời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gian</a:t>
            </a:r>
            <a:endParaRPr lang="en-US" err="1"/>
          </a:p>
          <a:p>
            <a:pPr marL="285750" indent="-285750" algn="just">
              <a:buFont typeface="Calibri"/>
              <a:buChar char="-"/>
            </a:pPr>
            <a:r>
              <a:rPr lang="en-US" sz="1800">
                <a:solidFill>
                  <a:schemeClr val="accent1"/>
                </a:solidFill>
                <a:ea typeface="Roboto Slab"/>
              </a:rPr>
              <a:t>Doanh </a:t>
            </a:r>
            <a:r>
              <a:rPr lang="en-US" sz="1800" err="1">
                <a:solidFill>
                  <a:schemeClr val="accent1"/>
                </a:solidFill>
                <a:ea typeface="Roboto Slab"/>
              </a:rPr>
              <a:t>thu</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cửa</a:t>
            </a:r>
            <a:r>
              <a:rPr lang="en-US" sz="1800">
                <a:solidFill>
                  <a:schemeClr val="accent1"/>
                </a:solidFill>
                <a:ea typeface="Roboto Slab"/>
              </a:rPr>
              <a:t> </a:t>
            </a:r>
            <a:r>
              <a:rPr lang="en-US" sz="1800" err="1">
                <a:solidFill>
                  <a:schemeClr val="accent1"/>
                </a:solidFill>
                <a:ea typeface="Roboto Slab"/>
              </a:rPr>
              <a:t>hàng</a:t>
            </a:r>
            <a:r>
              <a:rPr lang="en-US" sz="1800">
                <a:solidFill>
                  <a:schemeClr val="accent1"/>
                </a:solidFill>
                <a:ea typeface="Roboto Slab"/>
              </a:rPr>
              <a:t> </a:t>
            </a:r>
            <a:r>
              <a:rPr lang="en-US" sz="1800" err="1">
                <a:solidFill>
                  <a:schemeClr val="accent1"/>
                </a:solidFill>
                <a:ea typeface="Roboto Slab"/>
              </a:rPr>
              <a:t>cao</a:t>
            </a:r>
            <a:r>
              <a:rPr lang="en-US" sz="1800">
                <a:solidFill>
                  <a:schemeClr val="accent1"/>
                </a:solidFill>
                <a:ea typeface="Roboto Slab"/>
              </a:rPr>
              <a:t> </a:t>
            </a:r>
            <a:r>
              <a:rPr lang="en-US" sz="1800" err="1">
                <a:solidFill>
                  <a:schemeClr val="accent1"/>
                </a:solidFill>
                <a:ea typeface="Roboto Slab"/>
              </a:rPr>
              <a:t>vào</a:t>
            </a:r>
            <a:r>
              <a:rPr lang="en-US" sz="1800">
                <a:solidFill>
                  <a:schemeClr val="accent1"/>
                </a:solidFill>
                <a:ea typeface="Roboto Slab"/>
              </a:rPr>
              <a:t> </a:t>
            </a:r>
            <a:r>
              <a:rPr lang="en-US" sz="1800" err="1">
                <a:solidFill>
                  <a:schemeClr val="accent1"/>
                </a:solidFill>
                <a:ea typeface="Roboto Slab"/>
              </a:rPr>
              <a:t>thứ</a:t>
            </a:r>
            <a:r>
              <a:rPr lang="en-US" sz="1800">
                <a:solidFill>
                  <a:schemeClr val="accent1"/>
                </a:solidFill>
                <a:ea typeface="Roboto Slab"/>
              </a:rPr>
              <a:t> </a:t>
            </a:r>
            <a:r>
              <a:rPr lang="en-US" sz="1800" err="1">
                <a:solidFill>
                  <a:schemeClr val="accent1"/>
                </a:solidFill>
                <a:ea typeface="Roboto Slab"/>
              </a:rPr>
              <a:t>sáu</a:t>
            </a:r>
            <a:r>
              <a:rPr lang="en-US" sz="1800">
                <a:solidFill>
                  <a:schemeClr val="accent1"/>
                </a:solidFill>
                <a:ea typeface="Roboto Slab"/>
              </a:rPr>
              <a:t> </a:t>
            </a:r>
            <a:r>
              <a:rPr lang="en-US" sz="1800" err="1">
                <a:solidFill>
                  <a:schemeClr val="accent1"/>
                </a:solidFill>
                <a:ea typeface="Roboto Slab"/>
              </a:rPr>
              <a:t>và</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ngày</a:t>
            </a:r>
            <a:r>
              <a:rPr lang="en-US" sz="1800">
                <a:solidFill>
                  <a:schemeClr val="accent1"/>
                </a:solidFill>
                <a:ea typeface="Roboto Slab"/>
              </a:rPr>
              <a:t> </a:t>
            </a:r>
            <a:r>
              <a:rPr lang="en-US" sz="1800" err="1">
                <a:solidFill>
                  <a:schemeClr val="accent1"/>
                </a:solidFill>
                <a:ea typeface="Roboto Slab"/>
              </a:rPr>
              <a:t>cuối</a:t>
            </a:r>
            <a:r>
              <a:rPr lang="en-US" sz="1800">
                <a:solidFill>
                  <a:schemeClr val="accent1"/>
                </a:solidFill>
                <a:ea typeface="Roboto Slab"/>
              </a:rPr>
              <a:t> </a:t>
            </a:r>
            <a:r>
              <a:rPr lang="en-US" sz="1800" err="1">
                <a:solidFill>
                  <a:schemeClr val="accent1"/>
                </a:solidFill>
                <a:ea typeface="Roboto Slab"/>
              </a:rPr>
              <a:t>tuần</a:t>
            </a:r>
          </a:p>
        </p:txBody>
      </p:sp>
      <p:pic>
        <p:nvPicPr>
          <p:cNvPr id="4" name="Picture 3">
            <a:extLst>
              <a:ext uri="{FF2B5EF4-FFF2-40B4-BE49-F238E27FC236}">
                <a16:creationId xmlns:a16="http://schemas.microsoft.com/office/drawing/2014/main" id="{01CC0163-4A63-51F8-EF50-3789AB19E96A}"/>
              </a:ext>
            </a:extLst>
          </p:cNvPr>
          <p:cNvPicPr>
            <a:picLocks noChangeAspect="1"/>
          </p:cNvPicPr>
          <p:nvPr/>
        </p:nvPicPr>
        <p:blipFill>
          <a:blip r:embed="rId3"/>
          <a:stretch>
            <a:fillRect/>
          </a:stretch>
        </p:blipFill>
        <p:spPr>
          <a:xfrm>
            <a:off x="391206" y="1285875"/>
            <a:ext cx="5524500" cy="3249386"/>
          </a:xfrm>
          <a:prstGeom prst="rect">
            <a:avLst/>
          </a:prstGeom>
        </p:spPr>
      </p:pic>
      <p:sp>
        <p:nvSpPr>
          <p:cNvPr id="3" name="TextBox 2">
            <a:extLst>
              <a:ext uri="{FF2B5EF4-FFF2-40B4-BE49-F238E27FC236}">
                <a16:creationId xmlns:a16="http://schemas.microsoft.com/office/drawing/2014/main" id="{45CFDFC4-4038-594C-3DFB-32B10774E798}"/>
              </a:ext>
            </a:extLst>
          </p:cNvPr>
          <p:cNvSpPr txBox="1"/>
          <p:nvPr/>
        </p:nvSpPr>
        <p:spPr>
          <a:xfrm>
            <a:off x="6126757" y="2756839"/>
            <a:ext cx="2277139"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-&gt; One-hot-encoding</a:t>
            </a:r>
          </a:p>
          <a:p>
            <a:endParaRPr lang="en-US"/>
          </a:p>
          <a:p>
            <a:pPr algn="ctr"/>
            <a:r>
              <a:rPr lang="en-US"/>
              <a:t>Với </a:t>
            </a:r>
            <a:r>
              <a:rPr lang="en-US" err="1"/>
              <a:t>mô</a:t>
            </a:r>
            <a:r>
              <a:rPr lang="en-US"/>
              <a:t> </a:t>
            </a:r>
            <a:r>
              <a:rPr lang="en-US" err="1"/>
              <a:t>hình</a:t>
            </a:r>
            <a:r>
              <a:rPr lang="en-US"/>
              <a:t> Trung </a:t>
            </a:r>
            <a:r>
              <a:rPr lang="en-US" err="1"/>
              <a:t>bình</a:t>
            </a:r>
            <a:r>
              <a:rPr lang="en-US"/>
              <a:t> </a:t>
            </a:r>
            <a:r>
              <a:rPr lang="en-US" err="1"/>
              <a:t>động</a:t>
            </a:r>
            <a:r>
              <a:rPr lang="en-US"/>
              <a:t>: </a:t>
            </a:r>
            <a:r>
              <a:rPr lang="en-US" err="1"/>
              <a:t>Sử</a:t>
            </a:r>
            <a:r>
              <a:rPr lang="en-US"/>
              <a:t> </a:t>
            </a:r>
            <a:r>
              <a:rPr lang="en-US" err="1"/>
              <a:t>dụng</a:t>
            </a:r>
            <a:r>
              <a:rPr lang="en-US"/>
              <a:t> 7 </a:t>
            </a:r>
            <a:r>
              <a:rPr lang="en-US" err="1"/>
              <a:t>ngày</a:t>
            </a:r>
            <a:r>
              <a:rPr lang="en-US"/>
              <a:t> </a:t>
            </a:r>
            <a:r>
              <a:rPr lang="en-US" err="1"/>
              <a:t>để</a:t>
            </a:r>
            <a:r>
              <a:rPr lang="en-US"/>
              <a:t> </a:t>
            </a:r>
            <a:r>
              <a:rPr lang="en-US" err="1"/>
              <a:t>phản</a:t>
            </a:r>
            <a:r>
              <a:rPr lang="en-US"/>
              <a:t> </a:t>
            </a:r>
            <a:r>
              <a:rPr lang="en-US" err="1"/>
              <a:t>ánh</a:t>
            </a:r>
            <a:r>
              <a:rPr lang="en-US"/>
              <a:t> chu </a:t>
            </a:r>
            <a:r>
              <a:rPr lang="en-US" err="1"/>
              <a:t>kỳ</a:t>
            </a:r>
            <a:r>
              <a:rPr lang="en-US"/>
              <a:t> </a:t>
            </a:r>
            <a:r>
              <a:rPr lang="en-US" err="1"/>
              <a:t>tuần</a:t>
            </a:r>
            <a:endParaRPr lang="en-US"/>
          </a:p>
        </p:txBody>
      </p:sp>
    </p:spTree>
    <p:extLst>
      <p:ext uri="{BB962C8B-B14F-4D97-AF65-F5344CB8AC3E}">
        <p14:creationId xmlns:p14="http://schemas.microsoft.com/office/powerpoint/2010/main" val="37786378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041A37E6-BC7D-1347-6ADC-3A1318A8EC2B}"/>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AF06FFE7-7EAC-0FDB-638F-55832548945B}"/>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33</a:t>
            </a:fld>
            <a:endParaRPr/>
          </a:p>
        </p:txBody>
      </p:sp>
      <p:sp>
        <p:nvSpPr>
          <p:cNvPr id="6" name="TextBox 5">
            <a:extLst>
              <a:ext uri="{FF2B5EF4-FFF2-40B4-BE49-F238E27FC236}">
                <a16:creationId xmlns:a16="http://schemas.microsoft.com/office/drawing/2014/main" id="{27E6F5DD-469E-69B7-9A57-C9625659663B}"/>
              </a:ext>
            </a:extLst>
          </p:cNvPr>
          <p:cNvSpPr txBox="1"/>
          <p:nvPr/>
        </p:nvSpPr>
        <p:spPr>
          <a:xfrm>
            <a:off x="327755" y="523192"/>
            <a:ext cx="8634122" cy="923330"/>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Phân</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tích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đặc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thời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gian</a:t>
            </a:r>
            <a:endParaRPr lang="en-US" err="1"/>
          </a:p>
          <a:p>
            <a:pPr marL="285750" indent="-285750" algn="just">
              <a:buFont typeface="Calibri"/>
              <a:buChar char="-"/>
            </a:pPr>
            <a:r>
              <a:rPr lang="en-US" sz="1800" err="1">
                <a:solidFill>
                  <a:schemeClr val="accent1"/>
                </a:solidFill>
                <a:ea typeface="Roboto Slab"/>
              </a:rPr>
              <a:t>Không</a:t>
            </a:r>
            <a:r>
              <a:rPr lang="en-US" sz="1800">
                <a:solidFill>
                  <a:schemeClr val="accent1"/>
                </a:solidFill>
                <a:ea typeface="Roboto Slab"/>
              </a:rPr>
              <a:t> </a:t>
            </a:r>
            <a:r>
              <a:rPr lang="en-US" sz="1800" err="1">
                <a:solidFill>
                  <a:schemeClr val="accent1"/>
                </a:solidFill>
                <a:ea typeface="Roboto Slab"/>
              </a:rPr>
              <a:t>khác</a:t>
            </a:r>
            <a:r>
              <a:rPr lang="en-US" sz="1800">
                <a:solidFill>
                  <a:schemeClr val="accent1"/>
                </a:solidFill>
                <a:ea typeface="Roboto Slab"/>
              </a:rPr>
              <a:t> </a:t>
            </a:r>
            <a:r>
              <a:rPr lang="en-US" sz="1800" err="1">
                <a:solidFill>
                  <a:schemeClr val="accent1"/>
                </a:solidFill>
                <a:ea typeface="Roboto Slab"/>
              </a:rPr>
              <a:t>biệt</a:t>
            </a:r>
            <a:r>
              <a:rPr lang="en-US" sz="1800">
                <a:solidFill>
                  <a:schemeClr val="accent1"/>
                </a:solidFill>
                <a:ea typeface="Roboto Slab"/>
              </a:rPr>
              <a:t> </a:t>
            </a:r>
            <a:r>
              <a:rPr lang="en-US" sz="1800" err="1">
                <a:solidFill>
                  <a:schemeClr val="accent1"/>
                </a:solidFill>
                <a:ea typeface="Roboto Slab"/>
              </a:rPr>
              <a:t>đáng</a:t>
            </a:r>
            <a:r>
              <a:rPr lang="en-US" sz="1800">
                <a:solidFill>
                  <a:schemeClr val="accent1"/>
                </a:solidFill>
                <a:ea typeface="Roboto Slab"/>
              </a:rPr>
              <a:t> </a:t>
            </a:r>
            <a:r>
              <a:rPr lang="en-US" sz="1800" err="1">
                <a:solidFill>
                  <a:schemeClr val="accent1"/>
                </a:solidFill>
                <a:ea typeface="Roboto Slab"/>
              </a:rPr>
              <a:t>kể</a:t>
            </a:r>
            <a:r>
              <a:rPr lang="en-US" sz="1800">
                <a:solidFill>
                  <a:schemeClr val="accent1"/>
                </a:solidFill>
                <a:ea typeface="Roboto Slab"/>
              </a:rPr>
              <a:t> </a:t>
            </a:r>
            <a:r>
              <a:rPr lang="en-US" sz="1800" err="1">
                <a:solidFill>
                  <a:schemeClr val="accent1"/>
                </a:solidFill>
                <a:ea typeface="Roboto Slab"/>
              </a:rPr>
              <a:t>giữa</a:t>
            </a:r>
            <a:r>
              <a:rPr lang="en-US" sz="1800">
                <a:solidFill>
                  <a:schemeClr val="accent1"/>
                </a:solidFill>
                <a:ea typeface="Roboto Slab"/>
              </a:rPr>
              <a:t> </a:t>
            </a:r>
            <a:r>
              <a:rPr lang="en-US" sz="1800" err="1">
                <a:solidFill>
                  <a:schemeClr val="accent1"/>
                </a:solidFill>
                <a:ea typeface="Roboto Slab"/>
              </a:rPr>
              <a:t>các</a:t>
            </a:r>
            <a:r>
              <a:rPr lang="en-US" sz="1800">
                <a:solidFill>
                  <a:schemeClr val="accent1"/>
                </a:solidFill>
                <a:ea typeface="Roboto Slab"/>
              </a:rPr>
              <a:t> </a:t>
            </a:r>
            <a:r>
              <a:rPr lang="en-US" sz="1800" err="1">
                <a:solidFill>
                  <a:schemeClr val="accent1"/>
                </a:solidFill>
                <a:ea typeface="Roboto Slab"/>
              </a:rPr>
              <a:t>tháng</a:t>
            </a:r>
            <a:r>
              <a:rPr lang="en-US" sz="1800">
                <a:solidFill>
                  <a:schemeClr val="accent1"/>
                </a:solidFill>
                <a:ea typeface="Roboto Slab"/>
              </a:rPr>
              <a:t> </a:t>
            </a:r>
            <a:r>
              <a:rPr lang="en-US" sz="1800" err="1">
                <a:solidFill>
                  <a:schemeClr val="accent1"/>
                </a:solidFill>
                <a:ea typeface="Roboto Slab"/>
              </a:rPr>
              <a:t>nếu</a:t>
            </a:r>
            <a:r>
              <a:rPr lang="en-US" sz="1800">
                <a:solidFill>
                  <a:schemeClr val="accent1"/>
                </a:solidFill>
                <a:ea typeface="Roboto Slab"/>
              </a:rPr>
              <a:t> </a:t>
            </a:r>
            <a:r>
              <a:rPr lang="en-US" sz="1800" err="1">
                <a:solidFill>
                  <a:schemeClr val="accent1"/>
                </a:solidFill>
                <a:ea typeface="Roboto Slab"/>
              </a:rPr>
              <a:t>xét</a:t>
            </a:r>
            <a:r>
              <a:rPr lang="en-US" sz="1800">
                <a:solidFill>
                  <a:schemeClr val="accent1"/>
                </a:solidFill>
                <a:ea typeface="Roboto Slab"/>
              </a:rPr>
              <a:t> </a:t>
            </a:r>
            <a:r>
              <a:rPr lang="en-US" sz="1800" err="1">
                <a:solidFill>
                  <a:schemeClr val="accent1"/>
                </a:solidFill>
                <a:ea typeface="Roboto Slab"/>
              </a:rPr>
              <a:t>cả</a:t>
            </a:r>
            <a:r>
              <a:rPr lang="en-US" sz="1800">
                <a:solidFill>
                  <a:schemeClr val="accent1"/>
                </a:solidFill>
                <a:ea typeface="Roboto Slab"/>
              </a:rPr>
              <a:t> 10 </a:t>
            </a:r>
            <a:r>
              <a:rPr lang="en-US" sz="1800" err="1">
                <a:solidFill>
                  <a:schemeClr val="accent1"/>
                </a:solidFill>
                <a:ea typeface="Roboto Slab"/>
              </a:rPr>
              <a:t>cửa</a:t>
            </a:r>
            <a:r>
              <a:rPr lang="en-US" sz="1800">
                <a:solidFill>
                  <a:schemeClr val="accent1"/>
                </a:solidFill>
                <a:ea typeface="Roboto Slab"/>
              </a:rPr>
              <a:t> </a:t>
            </a:r>
            <a:r>
              <a:rPr lang="en-US" sz="1800" err="1">
                <a:solidFill>
                  <a:schemeClr val="accent1"/>
                </a:solidFill>
                <a:ea typeface="Roboto Slab"/>
              </a:rPr>
              <a:t>hàng</a:t>
            </a:r>
            <a:r>
              <a:rPr lang="en-US" sz="1800">
                <a:solidFill>
                  <a:schemeClr val="accent1"/>
                </a:solidFill>
                <a:ea typeface="Roboto Slab"/>
              </a:rPr>
              <a:t> (</a:t>
            </a:r>
            <a:r>
              <a:rPr lang="en-US" sz="1800" err="1">
                <a:solidFill>
                  <a:schemeClr val="accent1"/>
                </a:solidFill>
                <a:ea typeface="Roboto Slab"/>
              </a:rPr>
              <a:t>một</a:t>
            </a:r>
            <a:r>
              <a:rPr lang="en-US" sz="1800">
                <a:solidFill>
                  <a:schemeClr val="accent1"/>
                </a:solidFill>
                <a:ea typeface="Roboto Slab"/>
              </a:rPr>
              <a:t> </a:t>
            </a:r>
            <a:r>
              <a:rPr lang="en-US" sz="1800" err="1">
                <a:solidFill>
                  <a:schemeClr val="accent1"/>
                </a:solidFill>
                <a:ea typeface="Roboto Slab"/>
              </a:rPr>
              <a:t>số</a:t>
            </a:r>
            <a:r>
              <a:rPr lang="en-US" sz="1800">
                <a:solidFill>
                  <a:schemeClr val="accent1"/>
                </a:solidFill>
                <a:ea typeface="Roboto Slab"/>
              </a:rPr>
              <a:t> </a:t>
            </a:r>
            <a:r>
              <a:rPr lang="en-US" sz="1800" err="1">
                <a:solidFill>
                  <a:schemeClr val="accent1"/>
                </a:solidFill>
                <a:ea typeface="Roboto Slab"/>
              </a:rPr>
              <a:t>cửa</a:t>
            </a:r>
            <a:r>
              <a:rPr lang="en-US" sz="1800">
                <a:solidFill>
                  <a:schemeClr val="accent1"/>
                </a:solidFill>
                <a:ea typeface="Roboto Slab"/>
              </a:rPr>
              <a:t> </a:t>
            </a:r>
            <a:r>
              <a:rPr lang="en-US" sz="1800" err="1">
                <a:solidFill>
                  <a:schemeClr val="accent1"/>
                </a:solidFill>
                <a:ea typeface="Roboto Slab"/>
              </a:rPr>
              <a:t>hàng</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khác</a:t>
            </a:r>
            <a:r>
              <a:rPr lang="en-US" sz="1800">
                <a:solidFill>
                  <a:schemeClr val="accent1"/>
                </a:solidFill>
                <a:ea typeface="Roboto Slab"/>
              </a:rPr>
              <a:t> </a:t>
            </a:r>
            <a:r>
              <a:rPr lang="en-US" sz="1800" err="1">
                <a:solidFill>
                  <a:schemeClr val="accent1"/>
                </a:solidFill>
                <a:ea typeface="Roboto Slab"/>
              </a:rPr>
              <a:t>biệt</a:t>
            </a:r>
            <a:r>
              <a:rPr lang="en-US" sz="1800">
                <a:solidFill>
                  <a:schemeClr val="accent1"/>
                </a:solidFill>
                <a:ea typeface="Roboto Slab"/>
              </a:rPr>
              <a:t>)</a:t>
            </a:r>
          </a:p>
        </p:txBody>
      </p:sp>
      <p:pic>
        <p:nvPicPr>
          <p:cNvPr id="3" name="Picture 2">
            <a:extLst>
              <a:ext uri="{FF2B5EF4-FFF2-40B4-BE49-F238E27FC236}">
                <a16:creationId xmlns:a16="http://schemas.microsoft.com/office/drawing/2014/main" id="{8CDC6BA6-9C2D-C629-B7B0-980BD55492F9}"/>
              </a:ext>
            </a:extLst>
          </p:cNvPr>
          <p:cNvPicPr>
            <a:picLocks noChangeAspect="1"/>
          </p:cNvPicPr>
          <p:nvPr/>
        </p:nvPicPr>
        <p:blipFill>
          <a:blip r:embed="rId3"/>
          <a:stretch>
            <a:fillRect/>
          </a:stretch>
        </p:blipFill>
        <p:spPr>
          <a:xfrm>
            <a:off x="134710" y="1447308"/>
            <a:ext cx="6502856" cy="3024492"/>
          </a:xfrm>
          <a:prstGeom prst="rect">
            <a:avLst/>
          </a:prstGeom>
        </p:spPr>
      </p:pic>
      <p:sp>
        <p:nvSpPr>
          <p:cNvPr id="5" name="TextBox 4">
            <a:extLst>
              <a:ext uri="{FF2B5EF4-FFF2-40B4-BE49-F238E27FC236}">
                <a16:creationId xmlns:a16="http://schemas.microsoft.com/office/drawing/2014/main" id="{CA899D97-CF35-75CD-BE74-69C7A86081C9}"/>
              </a:ext>
            </a:extLst>
          </p:cNvPr>
          <p:cNvSpPr txBox="1"/>
          <p:nvPr/>
        </p:nvSpPr>
        <p:spPr>
          <a:xfrm>
            <a:off x="6755407" y="2801743"/>
            <a:ext cx="227713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-&gt; One-hot-encoding</a:t>
            </a:r>
          </a:p>
        </p:txBody>
      </p:sp>
      <p:sp>
        <p:nvSpPr>
          <p:cNvPr id="4" name="Google Shape;90;p14">
            <a:extLst>
              <a:ext uri="{FF2B5EF4-FFF2-40B4-BE49-F238E27FC236}">
                <a16:creationId xmlns:a16="http://schemas.microsoft.com/office/drawing/2014/main" id="{3196139B-97A8-EA73-A9E6-FDB160EAA3B7}"/>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2.3.2. </a:t>
            </a:r>
            <a:r>
              <a:rPr lang="en-GB" sz="2400" b="1" err="1"/>
              <a:t>Phân</a:t>
            </a:r>
            <a:r>
              <a:rPr lang="en-GB" sz="2400" b="1"/>
              <a:t> </a:t>
            </a:r>
            <a:r>
              <a:rPr lang="en-GB" sz="2400" b="1" err="1"/>
              <a:t>tích</a:t>
            </a:r>
            <a:r>
              <a:rPr lang="en-GB" sz="2400" b="1"/>
              <a:t> </a:t>
            </a:r>
            <a:r>
              <a:rPr lang="en-GB" sz="2400" b="1" err="1"/>
              <a:t>dữ</a:t>
            </a:r>
            <a:r>
              <a:rPr lang="en-GB" sz="2400" b="1"/>
              <a:t> </a:t>
            </a:r>
            <a:r>
              <a:rPr lang="en-GB" sz="2400" b="1" err="1"/>
              <a:t>liệu</a:t>
            </a:r>
          </a:p>
        </p:txBody>
      </p:sp>
    </p:spTree>
    <p:extLst>
      <p:ext uri="{BB962C8B-B14F-4D97-AF65-F5344CB8AC3E}">
        <p14:creationId xmlns:p14="http://schemas.microsoft.com/office/powerpoint/2010/main" val="10612918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D4C96CE4-A3D7-6CFA-2EE5-F764AAD4C660}"/>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09EBD6C2-50E5-5CED-5B7C-201623655106}"/>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34</a:t>
            </a:fld>
            <a:endParaRPr/>
          </a:p>
        </p:txBody>
      </p:sp>
      <p:sp>
        <p:nvSpPr>
          <p:cNvPr id="6" name="TextBox 5">
            <a:extLst>
              <a:ext uri="{FF2B5EF4-FFF2-40B4-BE49-F238E27FC236}">
                <a16:creationId xmlns:a16="http://schemas.microsoft.com/office/drawing/2014/main" id="{C92012F7-3B85-E9BB-F6DC-08A737CF738D}"/>
              </a:ext>
            </a:extLst>
          </p:cNvPr>
          <p:cNvSpPr txBox="1"/>
          <p:nvPr/>
        </p:nvSpPr>
        <p:spPr>
          <a:xfrm>
            <a:off x="327755" y="523192"/>
            <a:ext cx="8634122" cy="923330"/>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Phân</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tích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đặc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thời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gian</a:t>
            </a:r>
            <a:endParaRPr lang="en-US" err="1"/>
          </a:p>
          <a:p>
            <a:pPr marL="285750" indent="-285750" algn="just">
              <a:buFont typeface="Calibri"/>
              <a:buChar char="-"/>
            </a:pPr>
            <a:r>
              <a:rPr lang="en-US" sz="1800">
                <a:solidFill>
                  <a:schemeClr val="accent1"/>
                </a:solidFill>
                <a:ea typeface="Roboto Slab"/>
              </a:rPr>
              <a:t>Các </a:t>
            </a:r>
            <a:r>
              <a:rPr lang="en-US" sz="1800" err="1">
                <a:solidFill>
                  <a:schemeClr val="accent1"/>
                </a:solidFill>
                <a:ea typeface="Roboto Slab"/>
              </a:rPr>
              <a:t>ngày</a:t>
            </a:r>
            <a:r>
              <a:rPr lang="en-US" sz="1800">
                <a:solidFill>
                  <a:schemeClr val="accent1"/>
                </a:solidFill>
                <a:ea typeface="Roboto Slab"/>
              </a:rPr>
              <a:t> </a:t>
            </a:r>
            <a:r>
              <a:rPr lang="en-US" sz="1800" err="1">
                <a:solidFill>
                  <a:schemeClr val="accent1"/>
                </a:solidFill>
                <a:ea typeface="Roboto Slab"/>
              </a:rPr>
              <a:t>đặc</a:t>
            </a:r>
            <a:r>
              <a:rPr lang="en-US" sz="1800">
                <a:solidFill>
                  <a:schemeClr val="accent1"/>
                </a:solidFill>
                <a:ea typeface="Roboto Slab"/>
              </a:rPr>
              <a:t> </a:t>
            </a:r>
            <a:r>
              <a:rPr lang="en-US" sz="1800" err="1">
                <a:solidFill>
                  <a:schemeClr val="accent1"/>
                </a:solidFill>
                <a:ea typeface="Roboto Slab"/>
              </a:rPr>
              <a:t>biệt</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ảnh</a:t>
            </a:r>
            <a:r>
              <a:rPr lang="en-US" sz="1800">
                <a:solidFill>
                  <a:schemeClr val="accent1"/>
                </a:solidFill>
                <a:ea typeface="Roboto Slab"/>
              </a:rPr>
              <a:t> </a:t>
            </a:r>
            <a:r>
              <a:rPr lang="en-US" sz="1800" err="1">
                <a:solidFill>
                  <a:schemeClr val="accent1"/>
                </a:solidFill>
                <a:ea typeface="Roboto Slab"/>
              </a:rPr>
              <a:t>hưởng</a:t>
            </a:r>
            <a:r>
              <a:rPr lang="en-US" sz="1800">
                <a:solidFill>
                  <a:schemeClr val="accent1"/>
                </a:solidFill>
                <a:ea typeface="Roboto Slab"/>
              </a:rPr>
              <a:t> </a:t>
            </a:r>
            <a:r>
              <a:rPr lang="en-US" sz="1800" err="1">
                <a:solidFill>
                  <a:schemeClr val="accent1"/>
                </a:solidFill>
                <a:ea typeface="Roboto Slab"/>
              </a:rPr>
              <a:t>lớn</a:t>
            </a:r>
            <a:r>
              <a:rPr lang="en-US" sz="1800">
                <a:solidFill>
                  <a:schemeClr val="accent1"/>
                </a:solidFill>
                <a:ea typeface="Roboto Slab"/>
              </a:rPr>
              <a:t> </a:t>
            </a:r>
            <a:r>
              <a:rPr lang="en-US" sz="1800" err="1">
                <a:solidFill>
                  <a:schemeClr val="accent1"/>
                </a:solidFill>
                <a:ea typeface="Roboto Slab"/>
              </a:rPr>
              <a:t>tới</a:t>
            </a:r>
            <a:r>
              <a:rPr lang="en-US" sz="1800">
                <a:solidFill>
                  <a:schemeClr val="accent1"/>
                </a:solidFill>
                <a:ea typeface="Roboto Slab"/>
              </a:rPr>
              <a:t> </a:t>
            </a:r>
            <a:r>
              <a:rPr lang="en-US" sz="1800" err="1">
                <a:solidFill>
                  <a:schemeClr val="accent1"/>
                </a:solidFill>
                <a:ea typeface="Roboto Slab"/>
              </a:rPr>
              <a:t>doanh</a:t>
            </a:r>
            <a:r>
              <a:rPr lang="en-US" sz="1800">
                <a:solidFill>
                  <a:schemeClr val="accent1"/>
                </a:solidFill>
                <a:ea typeface="Roboto Slab"/>
              </a:rPr>
              <a:t> </a:t>
            </a:r>
            <a:r>
              <a:rPr lang="en-US" sz="1800" err="1">
                <a:solidFill>
                  <a:schemeClr val="accent1"/>
                </a:solidFill>
                <a:ea typeface="Roboto Slab"/>
              </a:rPr>
              <a:t>thu</a:t>
            </a:r>
            <a:r>
              <a:rPr lang="en-US" sz="1800">
                <a:solidFill>
                  <a:schemeClr val="accent1"/>
                </a:solidFill>
                <a:ea typeface="Roboto Slab"/>
              </a:rPr>
              <a:t> - </a:t>
            </a:r>
            <a:r>
              <a:rPr lang="en-US" sz="1800" err="1">
                <a:solidFill>
                  <a:schemeClr val="accent1"/>
                </a:solidFill>
                <a:ea typeface="Roboto Slab"/>
              </a:rPr>
              <a:t>đáng</a:t>
            </a:r>
            <a:r>
              <a:rPr lang="en-US" sz="1800">
                <a:solidFill>
                  <a:schemeClr val="accent1"/>
                </a:solidFill>
                <a:ea typeface="Roboto Slab"/>
              </a:rPr>
              <a:t> </a:t>
            </a:r>
            <a:r>
              <a:rPr lang="en-US" sz="1800" err="1">
                <a:solidFill>
                  <a:schemeClr val="accent1"/>
                </a:solidFill>
                <a:ea typeface="Roboto Slab"/>
              </a:rPr>
              <a:t>kể</a:t>
            </a:r>
            <a:r>
              <a:rPr lang="en-US" sz="1800">
                <a:solidFill>
                  <a:schemeClr val="accent1"/>
                </a:solidFill>
                <a:ea typeface="Roboto Slab"/>
              </a:rPr>
              <a:t> </a:t>
            </a:r>
            <a:r>
              <a:rPr lang="en-US" sz="1800" err="1">
                <a:solidFill>
                  <a:schemeClr val="accent1"/>
                </a:solidFill>
                <a:ea typeface="Roboto Slab"/>
              </a:rPr>
              <a:t>nhất</a:t>
            </a:r>
            <a:r>
              <a:rPr lang="en-US" sz="1800">
                <a:solidFill>
                  <a:schemeClr val="accent1"/>
                </a:solidFill>
                <a:ea typeface="Roboto Slab"/>
              </a:rPr>
              <a:t> </a:t>
            </a:r>
            <a:r>
              <a:rPr lang="en-US" sz="1800" err="1">
                <a:solidFill>
                  <a:schemeClr val="accent1"/>
                </a:solidFill>
                <a:ea typeface="Roboto Slab"/>
              </a:rPr>
              <a:t>gồm</a:t>
            </a:r>
            <a:r>
              <a:rPr lang="en-US" sz="1800">
                <a:solidFill>
                  <a:schemeClr val="accent1"/>
                </a:solidFill>
                <a:ea typeface="Roboto Slab"/>
              </a:rPr>
              <a:t> </a:t>
            </a:r>
            <a:r>
              <a:rPr lang="en-US" sz="1800" err="1">
                <a:solidFill>
                  <a:schemeClr val="accent1"/>
                </a:solidFill>
                <a:ea typeface="Roboto Slab"/>
              </a:rPr>
              <a:t>Giáng</a:t>
            </a:r>
            <a:r>
              <a:rPr lang="en-US" sz="1800">
                <a:solidFill>
                  <a:schemeClr val="accent1"/>
                </a:solidFill>
                <a:ea typeface="Roboto Slab"/>
              </a:rPr>
              <a:t> </a:t>
            </a:r>
            <a:r>
              <a:rPr lang="en-US" sz="1800" err="1">
                <a:solidFill>
                  <a:schemeClr val="accent1"/>
                </a:solidFill>
                <a:ea typeface="Roboto Slab"/>
              </a:rPr>
              <a:t>sinh</a:t>
            </a:r>
            <a:r>
              <a:rPr lang="en-US" sz="1800">
                <a:solidFill>
                  <a:schemeClr val="accent1"/>
                </a:solidFill>
                <a:ea typeface="Roboto Slab"/>
              </a:rPr>
              <a:t> </a:t>
            </a:r>
            <a:r>
              <a:rPr lang="en-US" sz="1800" err="1">
                <a:solidFill>
                  <a:schemeClr val="accent1"/>
                </a:solidFill>
                <a:ea typeface="Roboto Slab"/>
              </a:rPr>
              <a:t>khi</a:t>
            </a:r>
            <a:r>
              <a:rPr lang="en-US" sz="1800">
                <a:solidFill>
                  <a:schemeClr val="accent1"/>
                </a:solidFill>
                <a:ea typeface="Roboto Slab"/>
              </a:rPr>
              <a:t> </a:t>
            </a:r>
            <a:r>
              <a:rPr lang="en-US" sz="1800" err="1">
                <a:solidFill>
                  <a:schemeClr val="accent1"/>
                </a:solidFill>
                <a:ea typeface="Roboto Slab"/>
              </a:rPr>
              <a:t>cửa</a:t>
            </a:r>
            <a:r>
              <a:rPr lang="en-US" sz="1800">
                <a:solidFill>
                  <a:schemeClr val="accent1"/>
                </a:solidFill>
                <a:ea typeface="Roboto Slab"/>
              </a:rPr>
              <a:t> </a:t>
            </a:r>
            <a:r>
              <a:rPr lang="en-US" sz="1800" err="1">
                <a:solidFill>
                  <a:schemeClr val="accent1"/>
                </a:solidFill>
                <a:ea typeface="Roboto Slab"/>
              </a:rPr>
              <a:t>hàng</a:t>
            </a:r>
            <a:r>
              <a:rPr lang="en-US" sz="1800">
                <a:solidFill>
                  <a:schemeClr val="accent1"/>
                </a:solidFill>
                <a:ea typeface="Roboto Slab"/>
              </a:rPr>
              <a:t> </a:t>
            </a:r>
            <a:r>
              <a:rPr lang="en-US" sz="1800" err="1">
                <a:solidFill>
                  <a:schemeClr val="accent1"/>
                </a:solidFill>
                <a:ea typeface="Roboto Slab"/>
              </a:rPr>
              <a:t>không</a:t>
            </a:r>
            <a:r>
              <a:rPr lang="en-US" sz="1800">
                <a:solidFill>
                  <a:schemeClr val="accent1"/>
                </a:solidFill>
                <a:ea typeface="Roboto Slab"/>
              </a:rPr>
              <a:t> </a:t>
            </a:r>
            <a:r>
              <a:rPr lang="en-US" sz="1800" err="1">
                <a:solidFill>
                  <a:schemeClr val="accent1"/>
                </a:solidFill>
                <a:ea typeface="Roboto Slab"/>
              </a:rPr>
              <a:t>mở</a:t>
            </a:r>
            <a:r>
              <a:rPr lang="en-US" sz="1800">
                <a:solidFill>
                  <a:schemeClr val="accent1"/>
                </a:solidFill>
                <a:ea typeface="Roboto Slab"/>
              </a:rPr>
              <a:t> </a:t>
            </a:r>
            <a:r>
              <a:rPr lang="en-US" sz="1800" err="1">
                <a:solidFill>
                  <a:schemeClr val="accent1"/>
                </a:solidFill>
                <a:ea typeface="Roboto Slab"/>
              </a:rPr>
              <a:t>cửa</a:t>
            </a:r>
          </a:p>
        </p:txBody>
      </p:sp>
      <p:pic>
        <p:nvPicPr>
          <p:cNvPr id="5" name="Picture 4" descr="A graph with blue and white text&#10;&#10;AI-generated content may be incorrect.">
            <a:extLst>
              <a:ext uri="{FF2B5EF4-FFF2-40B4-BE49-F238E27FC236}">
                <a16:creationId xmlns:a16="http://schemas.microsoft.com/office/drawing/2014/main" id="{14609CF0-D42C-3CF1-6446-FEF205CB2084}"/>
              </a:ext>
            </a:extLst>
          </p:cNvPr>
          <p:cNvPicPr>
            <a:picLocks noChangeAspect="1"/>
          </p:cNvPicPr>
          <p:nvPr/>
        </p:nvPicPr>
        <p:blipFill>
          <a:blip r:embed="rId3"/>
          <a:stretch>
            <a:fillRect/>
          </a:stretch>
        </p:blipFill>
        <p:spPr>
          <a:xfrm>
            <a:off x="326571" y="1508541"/>
            <a:ext cx="6743700" cy="3114299"/>
          </a:xfrm>
          <a:prstGeom prst="rect">
            <a:avLst/>
          </a:prstGeom>
        </p:spPr>
      </p:pic>
      <p:sp>
        <p:nvSpPr>
          <p:cNvPr id="4" name="TextBox 3">
            <a:extLst>
              <a:ext uri="{FF2B5EF4-FFF2-40B4-BE49-F238E27FC236}">
                <a16:creationId xmlns:a16="http://schemas.microsoft.com/office/drawing/2014/main" id="{358F6E27-2D8C-04DD-3DCA-00F92F37138F}"/>
              </a:ext>
            </a:extLst>
          </p:cNvPr>
          <p:cNvSpPr txBox="1"/>
          <p:nvPr/>
        </p:nvSpPr>
        <p:spPr>
          <a:xfrm>
            <a:off x="6755407" y="2752757"/>
            <a:ext cx="2277139"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-&gt; Multi-hot-encoding</a:t>
            </a:r>
          </a:p>
          <a:p>
            <a:pPr algn="ctr"/>
            <a:r>
              <a:rPr lang="en-US"/>
              <a:t>(</a:t>
            </a:r>
            <a:r>
              <a:rPr lang="en-US" err="1"/>
              <a:t>có</a:t>
            </a:r>
            <a:r>
              <a:rPr lang="en-US"/>
              <a:t> </a:t>
            </a:r>
            <a:r>
              <a:rPr lang="en-US" err="1"/>
              <a:t>những</a:t>
            </a:r>
            <a:r>
              <a:rPr lang="en-US"/>
              <a:t> </a:t>
            </a:r>
            <a:r>
              <a:rPr lang="en-US" err="1"/>
              <a:t>ngày</a:t>
            </a:r>
            <a:r>
              <a:rPr lang="en-US"/>
              <a:t> </a:t>
            </a:r>
            <a:br>
              <a:rPr lang="en-US"/>
            </a:br>
            <a:r>
              <a:rPr lang="en-US" err="1"/>
              <a:t>là</a:t>
            </a:r>
            <a:r>
              <a:rPr lang="en-US"/>
              <a:t> 2 </a:t>
            </a:r>
            <a:r>
              <a:rPr lang="en-US" err="1"/>
              <a:t>sự</a:t>
            </a:r>
            <a:r>
              <a:rPr lang="en-US"/>
              <a:t> </a:t>
            </a:r>
            <a:r>
              <a:rPr lang="en-US" err="1"/>
              <a:t>kiện</a:t>
            </a:r>
            <a:r>
              <a:rPr lang="en-US"/>
              <a:t>)</a:t>
            </a:r>
          </a:p>
        </p:txBody>
      </p:sp>
      <p:sp>
        <p:nvSpPr>
          <p:cNvPr id="3" name="Google Shape;90;p14">
            <a:extLst>
              <a:ext uri="{FF2B5EF4-FFF2-40B4-BE49-F238E27FC236}">
                <a16:creationId xmlns:a16="http://schemas.microsoft.com/office/drawing/2014/main" id="{D35604DB-BC08-0776-364D-2B19DD74797B}"/>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2.3.2. </a:t>
            </a:r>
            <a:r>
              <a:rPr lang="en-GB" sz="2400" b="1" err="1"/>
              <a:t>Phân</a:t>
            </a:r>
            <a:r>
              <a:rPr lang="en-GB" sz="2400" b="1"/>
              <a:t> </a:t>
            </a:r>
            <a:r>
              <a:rPr lang="en-GB" sz="2400" b="1" err="1"/>
              <a:t>tích</a:t>
            </a:r>
            <a:r>
              <a:rPr lang="en-GB" sz="2400" b="1"/>
              <a:t> </a:t>
            </a:r>
            <a:r>
              <a:rPr lang="en-GB" sz="2400" b="1" err="1"/>
              <a:t>dữ</a:t>
            </a:r>
            <a:r>
              <a:rPr lang="en-GB" sz="2400" b="1"/>
              <a:t> </a:t>
            </a:r>
            <a:r>
              <a:rPr lang="en-GB" sz="2400" b="1" err="1"/>
              <a:t>liệu</a:t>
            </a:r>
          </a:p>
        </p:txBody>
      </p:sp>
    </p:spTree>
    <p:extLst>
      <p:ext uri="{BB962C8B-B14F-4D97-AF65-F5344CB8AC3E}">
        <p14:creationId xmlns:p14="http://schemas.microsoft.com/office/powerpoint/2010/main" val="9398531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0AA175EE-0182-99AA-AF0C-C7205A48FF8A}"/>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0EB61E49-4D2E-29D9-27D3-2F78D33C4F0C}"/>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35</a:t>
            </a:fld>
            <a:endParaRPr/>
          </a:p>
        </p:txBody>
      </p:sp>
      <p:sp>
        <p:nvSpPr>
          <p:cNvPr id="6" name="TextBox 5">
            <a:extLst>
              <a:ext uri="{FF2B5EF4-FFF2-40B4-BE49-F238E27FC236}">
                <a16:creationId xmlns:a16="http://schemas.microsoft.com/office/drawing/2014/main" id="{9E331422-B113-9527-CA1F-C9E311CAB114}"/>
              </a:ext>
            </a:extLst>
          </p:cNvPr>
          <p:cNvSpPr txBox="1"/>
          <p:nvPr/>
        </p:nvSpPr>
        <p:spPr>
          <a:xfrm>
            <a:off x="327755" y="523192"/>
            <a:ext cx="8634122" cy="646331"/>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Phân</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tích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đặc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thời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gian</a:t>
            </a:r>
            <a:endParaRPr lang="en-US" err="1"/>
          </a:p>
          <a:p>
            <a:pPr marL="285750" indent="-285750" algn="just">
              <a:buFont typeface="Calibri"/>
              <a:buChar char="-"/>
            </a:pPr>
            <a:r>
              <a:rPr lang="en-US" sz="1800" err="1">
                <a:solidFill>
                  <a:schemeClr val="accent1"/>
                </a:solidFill>
                <a:ea typeface="Roboto Slab"/>
              </a:rPr>
              <a:t>Những</a:t>
            </a:r>
            <a:r>
              <a:rPr lang="en-US" sz="1800">
                <a:solidFill>
                  <a:schemeClr val="accent1"/>
                </a:solidFill>
                <a:ea typeface="Roboto Slab"/>
              </a:rPr>
              <a:t> </a:t>
            </a:r>
            <a:r>
              <a:rPr lang="en-US" sz="1800" err="1">
                <a:solidFill>
                  <a:schemeClr val="accent1"/>
                </a:solidFill>
                <a:ea typeface="Roboto Slab"/>
              </a:rPr>
              <a:t>ngày</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chương</a:t>
            </a:r>
            <a:r>
              <a:rPr lang="en-US" sz="1800">
                <a:solidFill>
                  <a:schemeClr val="accent1"/>
                </a:solidFill>
                <a:ea typeface="Roboto Slab"/>
              </a:rPr>
              <a:t> </a:t>
            </a:r>
            <a:r>
              <a:rPr lang="en-US" sz="1800" err="1">
                <a:solidFill>
                  <a:schemeClr val="accent1"/>
                </a:solidFill>
                <a:ea typeface="Roboto Slab"/>
              </a:rPr>
              <a:t>trình</a:t>
            </a:r>
            <a:r>
              <a:rPr lang="en-US" sz="1800">
                <a:solidFill>
                  <a:schemeClr val="accent1"/>
                </a:solidFill>
                <a:ea typeface="Roboto Slab"/>
              </a:rPr>
              <a:t> </a:t>
            </a:r>
            <a:r>
              <a:rPr lang="en-US" sz="1800" err="1">
                <a:solidFill>
                  <a:schemeClr val="accent1"/>
                </a:solidFill>
                <a:ea typeface="Roboto Slab"/>
              </a:rPr>
              <a:t>tem</a:t>
            </a:r>
            <a:r>
              <a:rPr lang="en-US" sz="1800">
                <a:solidFill>
                  <a:schemeClr val="accent1"/>
                </a:solidFill>
                <a:ea typeface="Roboto Slab"/>
              </a:rPr>
              <a:t> </a:t>
            </a:r>
            <a:r>
              <a:rPr lang="en-US" sz="1800" err="1">
                <a:solidFill>
                  <a:schemeClr val="accent1"/>
                </a:solidFill>
                <a:ea typeface="Roboto Slab"/>
              </a:rPr>
              <a:t>thực</a:t>
            </a:r>
            <a:r>
              <a:rPr lang="en-US" sz="1800">
                <a:solidFill>
                  <a:schemeClr val="accent1"/>
                </a:solidFill>
                <a:ea typeface="Roboto Slab"/>
              </a:rPr>
              <a:t> </a:t>
            </a:r>
            <a:r>
              <a:rPr lang="en-US" sz="1800" err="1">
                <a:solidFill>
                  <a:schemeClr val="accent1"/>
                </a:solidFill>
                <a:ea typeface="Roboto Slab"/>
              </a:rPr>
              <a:t>phẩm</a:t>
            </a:r>
            <a:r>
              <a:rPr lang="en-US" sz="1800">
                <a:solidFill>
                  <a:schemeClr val="accent1"/>
                </a:solidFill>
                <a:ea typeface="Roboto Slab"/>
              </a:rPr>
              <a:t> </a:t>
            </a:r>
            <a:r>
              <a:rPr lang="en-US" sz="1800" err="1">
                <a:solidFill>
                  <a:schemeClr val="accent1"/>
                </a:solidFill>
                <a:ea typeface="Roboto Slab"/>
              </a:rPr>
              <a:t>cũng</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doanh</a:t>
            </a:r>
            <a:r>
              <a:rPr lang="en-US" sz="1800">
                <a:solidFill>
                  <a:schemeClr val="accent1"/>
                </a:solidFill>
                <a:ea typeface="Roboto Slab"/>
              </a:rPr>
              <a:t> </a:t>
            </a:r>
            <a:r>
              <a:rPr lang="en-US" sz="1800" err="1">
                <a:solidFill>
                  <a:schemeClr val="accent1"/>
                </a:solidFill>
                <a:ea typeface="Roboto Slab"/>
              </a:rPr>
              <a:t>thu</a:t>
            </a:r>
            <a:r>
              <a:rPr lang="en-US" sz="1800">
                <a:solidFill>
                  <a:schemeClr val="accent1"/>
                </a:solidFill>
                <a:ea typeface="Roboto Slab"/>
              </a:rPr>
              <a:t> </a:t>
            </a:r>
            <a:r>
              <a:rPr lang="en-US" sz="1800" err="1">
                <a:solidFill>
                  <a:schemeClr val="accent1"/>
                </a:solidFill>
                <a:ea typeface="Roboto Slab"/>
              </a:rPr>
              <a:t>cao</a:t>
            </a:r>
            <a:r>
              <a:rPr lang="en-US" sz="1800">
                <a:solidFill>
                  <a:schemeClr val="accent1"/>
                </a:solidFill>
                <a:ea typeface="Roboto Slab"/>
              </a:rPr>
              <a:t> </a:t>
            </a:r>
            <a:r>
              <a:rPr lang="en-US" sz="1800" err="1">
                <a:solidFill>
                  <a:schemeClr val="accent1"/>
                </a:solidFill>
                <a:ea typeface="Roboto Slab"/>
              </a:rPr>
              <a:t>hơn</a:t>
            </a:r>
            <a:endParaRPr lang="en-US" err="1">
              <a:solidFill>
                <a:schemeClr val="accent1"/>
              </a:solidFill>
            </a:endParaRPr>
          </a:p>
        </p:txBody>
      </p:sp>
      <p:sp>
        <p:nvSpPr>
          <p:cNvPr id="4" name="TextBox 3">
            <a:extLst>
              <a:ext uri="{FF2B5EF4-FFF2-40B4-BE49-F238E27FC236}">
                <a16:creationId xmlns:a16="http://schemas.microsoft.com/office/drawing/2014/main" id="{D60596C2-385B-71C6-202A-3B5A25793C33}"/>
              </a:ext>
            </a:extLst>
          </p:cNvPr>
          <p:cNvSpPr txBox="1"/>
          <p:nvPr/>
        </p:nvSpPr>
        <p:spPr>
          <a:xfrm>
            <a:off x="6755407" y="2752757"/>
            <a:ext cx="227713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-&gt; Multi-hot-encoding (</a:t>
            </a:r>
            <a:r>
              <a:rPr lang="en-US" err="1"/>
              <a:t>cùng</a:t>
            </a:r>
            <a:r>
              <a:rPr lang="en-US"/>
              <a:t> </a:t>
            </a:r>
            <a:r>
              <a:rPr lang="en-US" err="1"/>
              <a:t>ngày</a:t>
            </a:r>
            <a:r>
              <a:rPr lang="en-US"/>
              <a:t> </a:t>
            </a:r>
            <a:r>
              <a:rPr lang="en-US" err="1"/>
              <a:t>có</a:t>
            </a:r>
            <a:r>
              <a:rPr lang="en-US"/>
              <a:t> </a:t>
            </a:r>
            <a:r>
              <a:rPr lang="en-US" err="1"/>
              <a:t>thể</a:t>
            </a:r>
            <a:r>
              <a:rPr lang="en-US"/>
              <a:t> </a:t>
            </a:r>
            <a:r>
              <a:rPr lang="en-US" err="1"/>
              <a:t>có</a:t>
            </a:r>
            <a:r>
              <a:rPr lang="en-US"/>
              <a:t> </a:t>
            </a:r>
            <a:r>
              <a:rPr lang="en-US" err="1"/>
              <a:t>tem</a:t>
            </a:r>
            <a:r>
              <a:rPr lang="en-US"/>
              <a:t> </a:t>
            </a:r>
            <a:r>
              <a:rPr lang="en-US" err="1"/>
              <a:t>thực</a:t>
            </a:r>
            <a:r>
              <a:rPr lang="en-US"/>
              <a:t> </a:t>
            </a:r>
            <a:r>
              <a:rPr lang="en-US" err="1"/>
              <a:t>phẩm</a:t>
            </a:r>
            <a:r>
              <a:rPr lang="en-US"/>
              <a:t> ở </a:t>
            </a:r>
            <a:r>
              <a:rPr lang="en-US" err="1"/>
              <a:t>nhiều</a:t>
            </a:r>
            <a:r>
              <a:rPr lang="en-US"/>
              <a:t> bang </a:t>
            </a:r>
            <a:r>
              <a:rPr lang="en-US" err="1"/>
              <a:t>khác</a:t>
            </a:r>
            <a:r>
              <a:rPr lang="en-US"/>
              <a:t> </a:t>
            </a:r>
            <a:r>
              <a:rPr lang="en-US" err="1"/>
              <a:t>nhau</a:t>
            </a:r>
            <a:r>
              <a:rPr lang="en-US"/>
              <a:t>)</a:t>
            </a:r>
          </a:p>
        </p:txBody>
      </p:sp>
      <p:pic>
        <p:nvPicPr>
          <p:cNvPr id="3" name="Picture 2" descr="A graph with blue and orange squares&#10;&#10;AI-generated content may be incorrect.">
            <a:extLst>
              <a:ext uri="{FF2B5EF4-FFF2-40B4-BE49-F238E27FC236}">
                <a16:creationId xmlns:a16="http://schemas.microsoft.com/office/drawing/2014/main" id="{852C2A16-BFF3-6692-A1EC-73A26FE0FD09}"/>
              </a:ext>
            </a:extLst>
          </p:cNvPr>
          <p:cNvPicPr>
            <a:picLocks noChangeAspect="1"/>
          </p:cNvPicPr>
          <p:nvPr/>
        </p:nvPicPr>
        <p:blipFill>
          <a:blip r:embed="rId3"/>
          <a:stretch>
            <a:fillRect/>
          </a:stretch>
        </p:blipFill>
        <p:spPr>
          <a:xfrm>
            <a:off x="326571" y="1704484"/>
            <a:ext cx="6147708" cy="2840795"/>
          </a:xfrm>
          <a:prstGeom prst="rect">
            <a:avLst/>
          </a:prstGeom>
        </p:spPr>
      </p:pic>
      <p:sp>
        <p:nvSpPr>
          <p:cNvPr id="5" name="Google Shape;90;p14">
            <a:extLst>
              <a:ext uri="{FF2B5EF4-FFF2-40B4-BE49-F238E27FC236}">
                <a16:creationId xmlns:a16="http://schemas.microsoft.com/office/drawing/2014/main" id="{4896D0FE-BD99-18FF-4B48-B58ED484AAF7}"/>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2.3.2. </a:t>
            </a:r>
            <a:r>
              <a:rPr lang="en-GB" sz="2400" b="1" err="1"/>
              <a:t>Phân</a:t>
            </a:r>
            <a:r>
              <a:rPr lang="en-GB" sz="2400" b="1"/>
              <a:t> </a:t>
            </a:r>
            <a:r>
              <a:rPr lang="en-GB" sz="2400" b="1" err="1"/>
              <a:t>tích</a:t>
            </a:r>
            <a:r>
              <a:rPr lang="en-GB" sz="2400" b="1"/>
              <a:t> </a:t>
            </a:r>
            <a:r>
              <a:rPr lang="en-GB" sz="2400" b="1" err="1"/>
              <a:t>dữ</a:t>
            </a:r>
            <a:r>
              <a:rPr lang="en-GB" sz="2400" b="1"/>
              <a:t> </a:t>
            </a:r>
            <a:r>
              <a:rPr lang="en-GB" sz="2400" b="1" err="1"/>
              <a:t>liệu</a:t>
            </a:r>
          </a:p>
        </p:txBody>
      </p:sp>
    </p:spTree>
    <p:extLst>
      <p:ext uri="{BB962C8B-B14F-4D97-AF65-F5344CB8AC3E}">
        <p14:creationId xmlns:p14="http://schemas.microsoft.com/office/powerpoint/2010/main" val="39811806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00EE69F4-43A8-A1D5-C87C-C847B0C7C201}"/>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009E02BB-D8DE-189A-3F68-34995A84B980}"/>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36</a:t>
            </a:fld>
            <a:endParaRPr/>
          </a:p>
        </p:txBody>
      </p:sp>
      <p:sp>
        <p:nvSpPr>
          <p:cNvPr id="6" name="TextBox 5">
            <a:extLst>
              <a:ext uri="{FF2B5EF4-FFF2-40B4-BE49-F238E27FC236}">
                <a16:creationId xmlns:a16="http://schemas.microsoft.com/office/drawing/2014/main" id="{4B2F0DF6-2B37-A024-3C37-805F32D3886A}"/>
              </a:ext>
            </a:extLst>
          </p:cNvPr>
          <p:cNvSpPr txBox="1"/>
          <p:nvPr/>
        </p:nvSpPr>
        <p:spPr>
          <a:xfrm>
            <a:off x="327755" y="523192"/>
            <a:ext cx="8634122" cy="923330"/>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Xử</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lý</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dữ</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liệu</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độc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lập</a:t>
            </a:r>
            <a:endParaRPr lang="en-US" sz="1800" b="1" err="1">
              <a:solidFill>
                <a:srgbClr val="FF0000"/>
              </a:solidFill>
              <a:ea typeface="Roboto Slab"/>
              <a:cs typeface="Roboto Slab"/>
            </a:endParaRPr>
          </a:p>
          <a:p>
            <a:pPr marL="285750" indent="-285750" algn="just">
              <a:buFont typeface="Calibri"/>
              <a:buChar char="-"/>
            </a:pPr>
            <a:r>
              <a:rPr lang="en-US" sz="1800">
                <a:solidFill>
                  <a:schemeClr val="accent1"/>
                </a:solidFill>
                <a:ea typeface="Roboto Slab"/>
              </a:rPr>
              <a:t>One-hot-encoding: </a:t>
            </a:r>
            <a:r>
              <a:rPr lang="en-US" sz="1800" err="1">
                <a:solidFill>
                  <a:schemeClr val="accent1"/>
                </a:solidFill>
                <a:ea typeface="Roboto Slab"/>
              </a:rPr>
              <a:t>Ngày</a:t>
            </a:r>
            <a:r>
              <a:rPr lang="en-US" sz="1800">
                <a:solidFill>
                  <a:schemeClr val="accent1"/>
                </a:solidFill>
                <a:ea typeface="Roboto Slab"/>
              </a:rPr>
              <a:t> </a:t>
            </a:r>
            <a:r>
              <a:rPr lang="en-US" sz="1800" err="1">
                <a:solidFill>
                  <a:schemeClr val="accent1"/>
                </a:solidFill>
                <a:ea typeface="Roboto Slab"/>
              </a:rPr>
              <a:t>trong</a:t>
            </a:r>
            <a:r>
              <a:rPr lang="en-US" sz="1800">
                <a:solidFill>
                  <a:schemeClr val="accent1"/>
                </a:solidFill>
                <a:ea typeface="Roboto Slab"/>
              </a:rPr>
              <a:t> </a:t>
            </a:r>
            <a:r>
              <a:rPr lang="en-US" sz="1800" err="1">
                <a:solidFill>
                  <a:schemeClr val="accent1"/>
                </a:solidFill>
                <a:ea typeface="Roboto Slab"/>
              </a:rPr>
              <a:t>tuần</a:t>
            </a:r>
            <a:r>
              <a:rPr lang="en-US" sz="1800">
                <a:solidFill>
                  <a:schemeClr val="accent1"/>
                </a:solidFill>
                <a:ea typeface="Roboto Slab"/>
              </a:rPr>
              <a:t> </a:t>
            </a:r>
            <a:r>
              <a:rPr lang="en-US" sz="1800" err="1">
                <a:solidFill>
                  <a:schemeClr val="accent1"/>
                </a:solidFill>
                <a:ea typeface="Roboto Slab"/>
              </a:rPr>
              <a:t>và</a:t>
            </a:r>
            <a:r>
              <a:rPr lang="en-US" sz="1800">
                <a:solidFill>
                  <a:schemeClr val="accent1"/>
                </a:solidFill>
                <a:ea typeface="Roboto Slab"/>
              </a:rPr>
              <a:t> Tháng</a:t>
            </a:r>
          </a:p>
          <a:p>
            <a:pPr marL="285750" indent="-285750" algn="just">
              <a:buFont typeface="Calibri"/>
              <a:buChar char="-"/>
            </a:pPr>
            <a:r>
              <a:rPr lang="en-US" sz="1800">
                <a:solidFill>
                  <a:schemeClr val="accent1"/>
                </a:solidFill>
                <a:ea typeface="Roboto Slab"/>
              </a:rPr>
              <a:t>Multi-hot-encoding: </a:t>
            </a:r>
            <a:r>
              <a:rPr lang="en-US" sz="1800" err="1">
                <a:solidFill>
                  <a:schemeClr val="accent1"/>
                </a:solidFill>
                <a:ea typeface="Roboto Slab"/>
              </a:rPr>
              <a:t>Sự</a:t>
            </a:r>
            <a:r>
              <a:rPr lang="en-US" sz="1800">
                <a:solidFill>
                  <a:schemeClr val="accent1"/>
                </a:solidFill>
                <a:ea typeface="Roboto Slab"/>
              </a:rPr>
              <a:t> </a:t>
            </a:r>
            <a:r>
              <a:rPr lang="en-US" sz="1800" err="1">
                <a:solidFill>
                  <a:schemeClr val="accent1"/>
                </a:solidFill>
                <a:ea typeface="Roboto Slab"/>
              </a:rPr>
              <a:t>kiện</a:t>
            </a:r>
            <a:r>
              <a:rPr lang="en-US" sz="1800">
                <a:solidFill>
                  <a:schemeClr val="accent1"/>
                </a:solidFill>
                <a:ea typeface="Roboto Slab"/>
              </a:rPr>
              <a:t> </a:t>
            </a:r>
            <a:r>
              <a:rPr lang="en-US" sz="1800" err="1">
                <a:solidFill>
                  <a:schemeClr val="accent1"/>
                </a:solidFill>
                <a:ea typeface="Roboto Slab"/>
              </a:rPr>
              <a:t>và</a:t>
            </a:r>
            <a:r>
              <a:rPr lang="en-US" sz="1800">
                <a:solidFill>
                  <a:schemeClr val="accent1"/>
                </a:solidFill>
                <a:ea typeface="Roboto Slab"/>
              </a:rPr>
              <a:t> SNAP</a:t>
            </a:r>
          </a:p>
        </p:txBody>
      </p:sp>
      <p:sp>
        <p:nvSpPr>
          <p:cNvPr id="3" name="Google Shape;90;p14">
            <a:extLst>
              <a:ext uri="{FF2B5EF4-FFF2-40B4-BE49-F238E27FC236}">
                <a16:creationId xmlns:a16="http://schemas.microsoft.com/office/drawing/2014/main" id="{FEC3B7AC-7760-8561-2A55-E17E55366BD8}"/>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2.3.2. </a:t>
            </a:r>
            <a:r>
              <a:rPr lang="en-GB" sz="2400" b="1" err="1"/>
              <a:t>Phân</a:t>
            </a:r>
            <a:r>
              <a:rPr lang="en-GB" sz="2400" b="1"/>
              <a:t> </a:t>
            </a:r>
            <a:r>
              <a:rPr lang="en-GB" sz="2400" b="1" err="1"/>
              <a:t>tích</a:t>
            </a:r>
            <a:r>
              <a:rPr lang="en-GB" sz="2400" b="1"/>
              <a:t> </a:t>
            </a:r>
            <a:r>
              <a:rPr lang="en-GB" sz="2400" b="1" err="1"/>
              <a:t>dữ</a:t>
            </a:r>
            <a:r>
              <a:rPr lang="en-GB" sz="2400" b="1"/>
              <a:t> </a:t>
            </a:r>
            <a:r>
              <a:rPr lang="en-GB" sz="2400" b="1" err="1"/>
              <a:t>liệu</a:t>
            </a:r>
          </a:p>
        </p:txBody>
      </p:sp>
    </p:spTree>
    <p:extLst>
      <p:ext uri="{BB962C8B-B14F-4D97-AF65-F5344CB8AC3E}">
        <p14:creationId xmlns:p14="http://schemas.microsoft.com/office/powerpoint/2010/main" val="12794176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12087740-E615-EE2A-F73C-04DB0328A251}"/>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486A7A2F-5F5A-F3E6-9009-84064C204C65}"/>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37</a:t>
            </a:fld>
            <a:endParaRPr/>
          </a:p>
        </p:txBody>
      </p:sp>
      <p:sp>
        <p:nvSpPr>
          <p:cNvPr id="6" name="TextBox 5">
            <a:extLst>
              <a:ext uri="{FF2B5EF4-FFF2-40B4-BE49-F238E27FC236}">
                <a16:creationId xmlns:a16="http://schemas.microsoft.com/office/drawing/2014/main" id="{6B5C6E16-5CBE-49A6-91A2-D7B3E66CA1D7}"/>
              </a:ext>
            </a:extLst>
          </p:cNvPr>
          <p:cNvSpPr txBox="1"/>
          <p:nvPr/>
        </p:nvSpPr>
        <p:spPr>
          <a:xfrm>
            <a:off x="327755" y="470124"/>
            <a:ext cx="8634122" cy="2031325"/>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Đánh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giá</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dừng</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và</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xử</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lý</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dữ</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liệu</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phụ</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thuộc</a:t>
            </a:r>
            <a:endParaRPr lang="en-US" sz="1800" b="1" err="1">
              <a:solidFill>
                <a:srgbClr val="FF0000"/>
              </a:solidFill>
              <a:ea typeface="Roboto Slab"/>
              <a:cs typeface="Roboto Slab"/>
            </a:endParaRPr>
          </a:p>
          <a:p>
            <a:pPr marL="342900" indent="-342900" algn="just">
              <a:buFont typeface="Roboto Slab" pitchFamily="2" charset="0"/>
              <a:buChar char="-"/>
            </a:pPr>
            <a:r>
              <a:rPr lang="en-US" sz="1800">
                <a:solidFill>
                  <a:schemeClr val="accent1"/>
                </a:solidFill>
                <a:ea typeface="Roboto Slab"/>
              </a:rPr>
              <a:t>Mô </a:t>
            </a:r>
            <a:r>
              <a:rPr lang="en-US" sz="1800" err="1">
                <a:solidFill>
                  <a:schemeClr val="accent1"/>
                </a:solidFill>
                <a:ea typeface="Roboto Slab"/>
              </a:rPr>
              <a:t>hình</a:t>
            </a:r>
            <a:r>
              <a:rPr lang="en-US" sz="1800">
                <a:solidFill>
                  <a:schemeClr val="accent1"/>
                </a:solidFill>
                <a:ea typeface="Roboto Slab"/>
              </a:rPr>
              <a:t> VAR/VARMA/VARMAX </a:t>
            </a:r>
            <a:r>
              <a:rPr lang="en-US" sz="1800" err="1">
                <a:solidFill>
                  <a:schemeClr val="accent1"/>
                </a:solidFill>
                <a:ea typeface="Roboto Slab"/>
              </a:rPr>
              <a:t>yêu</a:t>
            </a:r>
            <a:r>
              <a:rPr lang="en-US" sz="1800">
                <a:solidFill>
                  <a:schemeClr val="accent1"/>
                </a:solidFill>
                <a:ea typeface="Roboto Slab"/>
              </a:rPr>
              <a:t> </a:t>
            </a:r>
            <a:r>
              <a:rPr lang="en-US" sz="1800" err="1">
                <a:solidFill>
                  <a:schemeClr val="accent1"/>
                </a:solidFill>
                <a:ea typeface="Roboto Slab"/>
              </a:rPr>
              <a:t>cầu</a:t>
            </a:r>
            <a:r>
              <a:rPr lang="en-US" sz="1800">
                <a:solidFill>
                  <a:schemeClr val="accent1"/>
                </a:solidFill>
                <a:ea typeface="Roboto Slab"/>
              </a:rPr>
              <a:t> </a:t>
            </a:r>
            <a:r>
              <a:rPr lang="en-US" sz="1800" err="1">
                <a:solidFill>
                  <a:schemeClr val="accent1"/>
                </a:solidFill>
                <a:ea typeface="Roboto Slab"/>
              </a:rPr>
              <a:t>dữ</a:t>
            </a:r>
            <a:r>
              <a:rPr lang="en-US" sz="1800">
                <a:solidFill>
                  <a:schemeClr val="accent1"/>
                </a:solidFill>
                <a:ea typeface="Roboto Slab"/>
              </a:rPr>
              <a:t> </a:t>
            </a:r>
            <a:r>
              <a:rPr lang="en-US" sz="1800" err="1">
                <a:solidFill>
                  <a:schemeClr val="accent1"/>
                </a:solidFill>
                <a:ea typeface="Roboto Slab"/>
              </a:rPr>
              <a:t>liệu</a:t>
            </a:r>
            <a:r>
              <a:rPr lang="en-US" sz="1800">
                <a:solidFill>
                  <a:schemeClr val="accent1"/>
                </a:solidFill>
                <a:ea typeface="Roboto Slab"/>
              </a:rPr>
              <a:t> </a:t>
            </a:r>
            <a:r>
              <a:rPr lang="en-US" sz="1800" err="1">
                <a:solidFill>
                  <a:schemeClr val="accent1"/>
                </a:solidFill>
                <a:ea typeface="Roboto Slab"/>
              </a:rPr>
              <a:t>đầu</a:t>
            </a:r>
            <a:r>
              <a:rPr lang="en-US" sz="1800">
                <a:solidFill>
                  <a:schemeClr val="accent1"/>
                </a:solidFill>
                <a:ea typeface="Roboto Slab"/>
              </a:rPr>
              <a:t> </a:t>
            </a:r>
            <a:r>
              <a:rPr lang="en-US" sz="1800" err="1">
                <a:solidFill>
                  <a:schemeClr val="accent1"/>
                </a:solidFill>
                <a:ea typeface="Roboto Slab"/>
              </a:rPr>
              <a:t>vào</a:t>
            </a:r>
            <a:r>
              <a:rPr lang="en-US" sz="1800">
                <a:solidFill>
                  <a:schemeClr val="accent1"/>
                </a:solidFill>
                <a:ea typeface="Roboto Slab"/>
              </a:rPr>
              <a:t> </a:t>
            </a:r>
            <a:r>
              <a:rPr lang="en-US" sz="1800" err="1">
                <a:solidFill>
                  <a:schemeClr val="accent1"/>
                </a:solidFill>
                <a:ea typeface="Roboto Slab"/>
              </a:rPr>
              <a:t>có</a:t>
            </a:r>
            <a:r>
              <a:rPr lang="en-US" sz="1800">
                <a:solidFill>
                  <a:schemeClr val="accent1"/>
                </a:solidFill>
                <a:ea typeface="Roboto Slab"/>
              </a:rPr>
              <a:t> </a:t>
            </a:r>
            <a:r>
              <a:rPr lang="en-US" sz="1800" err="1">
                <a:solidFill>
                  <a:schemeClr val="accent1"/>
                </a:solidFill>
                <a:ea typeface="Roboto Slab"/>
              </a:rPr>
              <a:t>tính</a:t>
            </a:r>
            <a:r>
              <a:rPr lang="en-US" sz="1800">
                <a:solidFill>
                  <a:schemeClr val="accent1"/>
                </a:solidFill>
                <a:ea typeface="Roboto Slab"/>
              </a:rPr>
              <a:t> </a:t>
            </a:r>
            <a:r>
              <a:rPr lang="en-US" sz="1800" err="1">
                <a:solidFill>
                  <a:schemeClr val="accent1"/>
                </a:solidFill>
                <a:ea typeface="Roboto Slab"/>
              </a:rPr>
              <a:t>dừng</a:t>
            </a:r>
            <a:r>
              <a:rPr lang="en-US" sz="1800">
                <a:solidFill>
                  <a:schemeClr val="accent1"/>
                </a:solidFill>
                <a:ea typeface="Roboto Slab"/>
              </a:rPr>
              <a:t>: </a:t>
            </a:r>
            <a:r>
              <a:rPr lang="en-US" sz="1800" err="1">
                <a:solidFill>
                  <a:schemeClr val="accent1"/>
                </a:solidFill>
                <a:ea typeface="Roboto Slab"/>
              </a:rPr>
              <a:t>Kết</a:t>
            </a:r>
            <a:r>
              <a:rPr lang="en-US" sz="1800">
                <a:solidFill>
                  <a:schemeClr val="accent1"/>
                </a:solidFill>
                <a:ea typeface="Roboto Slab"/>
              </a:rPr>
              <a:t> </a:t>
            </a:r>
            <a:r>
              <a:rPr lang="en-US" sz="1800" err="1">
                <a:solidFill>
                  <a:schemeClr val="accent1"/>
                </a:solidFill>
                <a:ea typeface="Roboto Slab"/>
              </a:rPr>
              <a:t>quả</a:t>
            </a:r>
            <a:r>
              <a:rPr lang="en-US" sz="1800">
                <a:solidFill>
                  <a:schemeClr val="accent1"/>
                </a:solidFill>
                <a:ea typeface="Roboto Slab"/>
              </a:rPr>
              <a:t> </a:t>
            </a:r>
            <a:r>
              <a:rPr lang="en-US" sz="1800" err="1">
                <a:solidFill>
                  <a:schemeClr val="accent1"/>
                </a:solidFill>
                <a:ea typeface="Roboto Slab"/>
              </a:rPr>
              <a:t>kiểm</a:t>
            </a:r>
            <a:r>
              <a:rPr lang="en-US" sz="1800">
                <a:solidFill>
                  <a:schemeClr val="accent1"/>
                </a:solidFill>
                <a:ea typeface="Roboto Slab"/>
              </a:rPr>
              <a:t> </a:t>
            </a:r>
            <a:r>
              <a:rPr lang="en-US" sz="1800" err="1">
                <a:solidFill>
                  <a:schemeClr val="accent1"/>
                </a:solidFill>
                <a:ea typeface="Roboto Slab"/>
              </a:rPr>
              <a:t>tra</a:t>
            </a:r>
            <a:r>
              <a:rPr lang="en-US" sz="1800">
                <a:solidFill>
                  <a:schemeClr val="accent1"/>
                </a:solidFill>
                <a:ea typeface="Roboto Slab"/>
              </a:rPr>
              <a:t> ADF </a:t>
            </a:r>
            <a:r>
              <a:rPr lang="en-US" sz="1800" err="1">
                <a:solidFill>
                  <a:schemeClr val="accent1"/>
                </a:solidFill>
                <a:ea typeface="Roboto Slab"/>
              </a:rPr>
              <a:t>cho</a:t>
            </a:r>
            <a:r>
              <a:rPr lang="en-US" sz="1800">
                <a:solidFill>
                  <a:schemeClr val="accent1"/>
                </a:solidFill>
                <a:ea typeface="Roboto Slab"/>
              </a:rPr>
              <a:t> </a:t>
            </a:r>
            <a:r>
              <a:rPr lang="en-US" sz="1800" err="1">
                <a:solidFill>
                  <a:schemeClr val="accent1"/>
                </a:solidFill>
                <a:ea typeface="Roboto Slab"/>
              </a:rPr>
              <a:t>thấy</a:t>
            </a:r>
            <a:r>
              <a:rPr lang="en-US" sz="1800">
                <a:solidFill>
                  <a:schemeClr val="accent1"/>
                </a:solidFill>
                <a:ea typeface="Roboto Slab"/>
              </a:rPr>
              <a:t> </a:t>
            </a:r>
            <a:r>
              <a:rPr lang="en-US" sz="1800" err="1">
                <a:solidFill>
                  <a:schemeClr val="accent1"/>
                </a:solidFill>
                <a:ea typeface="Roboto Slab"/>
              </a:rPr>
              <a:t>dữ</a:t>
            </a:r>
            <a:r>
              <a:rPr lang="en-US" sz="1800">
                <a:solidFill>
                  <a:schemeClr val="accent1"/>
                </a:solidFill>
                <a:ea typeface="Roboto Slab"/>
              </a:rPr>
              <a:t> </a:t>
            </a:r>
            <a:r>
              <a:rPr lang="en-US" sz="1800" err="1">
                <a:solidFill>
                  <a:schemeClr val="accent1"/>
                </a:solidFill>
                <a:ea typeface="Roboto Slab"/>
              </a:rPr>
              <a:t>liệu</a:t>
            </a:r>
            <a:r>
              <a:rPr lang="en-US" sz="1800">
                <a:solidFill>
                  <a:schemeClr val="accent1"/>
                </a:solidFill>
                <a:ea typeface="Roboto Slab"/>
              </a:rPr>
              <a:t> ban </a:t>
            </a:r>
            <a:r>
              <a:rPr lang="en-US" sz="1800" err="1">
                <a:solidFill>
                  <a:schemeClr val="accent1"/>
                </a:solidFill>
                <a:ea typeface="Roboto Slab"/>
              </a:rPr>
              <a:t>đầu</a:t>
            </a:r>
            <a:r>
              <a:rPr lang="en-US" sz="1800">
                <a:solidFill>
                  <a:schemeClr val="accent1"/>
                </a:solidFill>
                <a:ea typeface="Roboto Slab"/>
              </a:rPr>
              <a:t> (OD) </a:t>
            </a:r>
            <a:r>
              <a:rPr lang="en-US" sz="1800" err="1">
                <a:solidFill>
                  <a:schemeClr val="accent1"/>
                </a:solidFill>
                <a:ea typeface="Roboto Slab"/>
              </a:rPr>
              <a:t>và</a:t>
            </a:r>
            <a:r>
              <a:rPr lang="en-US" sz="1800">
                <a:solidFill>
                  <a:schemeClr val="accent1"/>
                </a:solidFill>
                <a:ea typeface="Roboto Slab"/>
              </a:rPr>
              <a:t> </a:t>
            </a:r>
            <a:r>
              <a:rPr lang="en-US" sz="1800" err="1">
                <a:solidFill>
                  <a:schemeClr val="accent1"/>
                </a:solidFill>
                <a:ea typeface="Roboto Slab"/>
              </a:rPr>
              <a:t>trung</a:t>
            </a:r>
            <a:r>
              <a:rPr lang="en-US" sz="1800">
                <a:solidFill>
                  <a:schemeClr val="accent1"/>
                </a:solidFill>
                <a:ea typeface="Roboto Slab"/>
              </a:rPr>
              <a:t> </a:t>
            </a:r>
            <a:r>
              <a:rPr lang="en-US" sz="1800" err="1">
                <a:solidFill>
                  <a:schemeClr val="accent1"/>
                </a:solidFill>
                <a:ea typeface="Roboto Slab"/>
              </a:rPr>
              <a:t>bình</a:t>
            </a:r>
            <a:r>
              <a:rPr lang="en-US" sz="1800">
                <a:solidFill>
                  <a:schemeClr val="accent1"/>
                </a:solidFill>
                <a:ea typeface="Roboto Slab"/>
              </a:rPr>
              <a:t> </a:t>
            </a:r>
            <a:r>
              <a:rPr lang="en-US" sz="1800" err="1">
                <a:solidFill>
                  <a:schemeClr val="accent1"/>
                </a:solidFill>
                <a:ea typeface="Roboto Slab"/>
              </a:rPr>
              <a:t>động</a:t>
            </a:r>
            <a:r>
              <a:rPr lang="en-US" sz="1800">
                <a:solidFill>
                  <a:schemeClr val="accent1"/>
                </a:solidFill>
                <a:ea typeface="Roboto Slab"/>
              </a:rPr>
              <a:t> (MA) </a:t>
            </a:r>
            <a:r>
              <a:rPr lang="en-US" sz="1800" err="1">
                <a:solidFill>
                  <a:schemeClr val="accent1"/>
                </a:solidFill>
                <a:ea typeface="Roboto Slab"/>
              </a:rPr>
              <a:t>đều</a:t>
            </a:r>
            <a:r>
              <a:rPr lang="en-US" sz="1800">
                <a:solidFill>
                  <a:schemeClr val="accent1"/>
                </a:solidFill>
                <a:ea typeface="Roboto Slab"/>
              </a:rPr>
              <a:t> </a:t>
            </a:r>
            <a:r>
              <a:rPr lang="en-US" sz="1800" err="1">
                <a:solidFill>
                  <a:schemeClr val="accent1"/>
                </a:solidFill>
                <a:ea typeface="Roboto Slab"/>
              </a:rPr>
              <a:t>không</a:t>
            </a:r>
            <a:r>
              <a:rPr lang="en-US" sz="1800">
                <a:solidFill>
                  <a:schemeClr val="accent1"/>
                </a:solidFill>
                <a:ea typeface="Roboto Slab"/>
              </a:rPr>
              <a:t> </a:t>
            </a:r>
            <a:r>
              <a:rPr lang="en-US" sz="1800" err="1">
                <a:solidFill>
                  <a:schemeClr val="accent1"/>
                </a:solidFill>
                <a:ea typeface="Roboto Slab"/>
              </a:rPr>
              <a:t>đạt</a:t>
            </a:r>
            <a:r>
              <a:rPr lang="en-US" sz="1800">
                <a:solidFill>
                  <a:schemeClr val="accent1"/>
                </a:solidFill>
                <a:ea typeface="Roboto Slab"/>
              </a:rPr>
              <a:t> </a:t>
            </a:r>
            <a:r>
              <a:rPr lang="en-US" sz="1800" err="1">
                <a:solidFill>
                  <a:schemeClr val="accent1"/>
                </a:solidFill>
                <a:ea typeface="Roboto Slab"/>
              </a:rPr>
              <a:t>yêu</a:t>
            </a:r>
            <a:r>
              <a:rPr lang="en-US" sz="1800">
                <a:solidFill>
                  <a:schemeClr val="accent1"/>
                </a:solidFill>
                <a:ea typeface="Roboto Slab"/>
              </a:rPr>
              <a:t> </a:t>
            </a:r>
            <a:r>
              <a:rPr lang="en-US" sz="1800" err="1">
                <a:solidFill>
                  <a:schemeClr val="accent1"/>
                </a:solidFill>
                <a:ea typeface="Roboto Slab"/>
              </a:rPr>
              <a:t>cầu</a:t>
            </a:r>
            <a:r>
              <a:rPr lang="en-US" sz="1800">
                <a:solidFill>
                  <a:schemeClr val="accent1"/>
                </a:solidFill>
                <a:ea typeface="Roboto Slab"/>
              </a:rPr>
              <a:t> -&gt; </a:t>
            </a:r>
            <a:r>
              <a:rPr lang="en-US" sz="1800" err="1">
                <a:solidFill>
                  <a:schemeClr val="accent1"/>
                </a:solidFill>
                <a:ea typeface="Roboto Slab"/>
              </a:rPr>
              <a:t>Cần</a:t>
            </a:r>
            <a:r>
              <a:rPr lang="en-US" sz="1800">
                <a:solidFill>
                  <a:schemeClr val="accent1"/>
                </a:solidFill>
                <a:ea typeface="Roboto Slab"/>
              </a:rPr>
              <a:t> </a:t>
            </a:r>
            <a:r>
              <a:rPr lang="en-US" sz="1800" err="1">
                <a:solidFill>
                  <a:schemeClr val="accent1"/>
                </a:solidFill>
                <a:ea typeface="Roboto Slab"/>
              </a:rPr>
              <a:t>xử</a:t>
            </a:r>
            <a:r>
              <a:rPr lang="en-US" sz="1800">
                <a:solidFill>
                  <a:schemeClr val="accent1"/>
                </a:solidFill>
                <a:ea typeface="Roboto Slab"/>
              </a:rPr>
              <a:t> </a:t>
            </a:r>
            <a:r>
              <a:rPr lang="en-US" sz="1800" err="1">
                <a:solidFill>
                  <a:schemeClr val="accent1"/>
                </a:solidFill>
                <a:ea typeface="Roboto Slab"/>
              </a:rPr>
              <a:t>lý</a:t>
            </a:r>
            <a:r>
              <a:rPr lang="en-US" sz="1800">
                <a:solidFill>
                  <a:schemeClr val="accent1"/>
                </a:solidFill>
                <a:ea typeface="Roboto Slab"/>
              </a:rPr>
              <a:t> Log-Diff:</a:t>
            </a:r>
          </a:p>
          <a:p>
            <a:pPr marL="800100" lvl="1" indent="-342900" algn="just">
              <a:buFont typeface="Courier New" pitchFamily="2" charset="0"/>
              <a:buChar char="o"/>
            </a:pPr>
            <a:r>
              <a:rPr lang="en-US" sz="1800" err="1">
                <a:solidFill>
                  <a:schemeClr val="accent1"/>
                </a:solidFill>
                <a:ea typeface="Roboto Slab"/>
              </a:rPr>
              <a:t>Đầu</a:t>
            </a:r>
            <a:r>
              <a:rPr lang="en-US" sz="1800">
                <a:solidFill>
                  <a:schemeClr val="accent1"/>
                </a:solidFill>
                <a:ea typeface="Roboto Slab"/>
              </a:rPr>
              <a:t> </a:t>
            </a:r>
            <a:r>
              <a:rPr lang="en-US" sz="1800" err="1">
                <a:solidFill>
                  <a:schemeClr val="accent1"/>
                </a:solidFill>
                <a:ea typeface="Roboto Slab"/>
              </a:rPr>
              <a:t>vào</a:t>
            </a:r>
            <a:r>
              <a:rPr lang="en-US" sz="1800">
                <a:solidFill>
                  <a:schemeClr val="accent1"/>
                </a:solidFill>
                <a:ea typeface="Roboto Slab"/>
              </a:rPr>
              <a:t> </a:t>
            </a:r>
            <a:r>
              <a:rPr lang="en-US" sz="1800" err="1">
                <a:solidFill>
                  <a:schemeClr val="accent1"/>
                </a:solidFill>
                <a:ea typeface="Roboto Slab"/>
              </a:rPr>
              <a:t>cho</a:t>
            </a:r>
            <a:r>
              <a:rPr lang="en-US" sz="1800">
                <a:solidFill>
                  <a:schemeClr val="accent1"/>
                </a:solidFill>
                <a:ea typeface="Roboto Slab"/>
              </a:rPr>
              <a:t> </a:t>
            </a:r>
            <a:r>
              <a:rPr lang="en-US" sz="1800" err="1">
                <a:solidFill>
                  <a:schemeClr val="accent1"/>
                </a:solidFill>
                <a:ea typeface="Roboto Slab"/>
              </a:rPr>
              <a:t>mô</a:t>
            </a:r>
            <a:r>
              <a:rPr lang="en-US" sz="1800">
                <a:solidFill>
                  <a:schemeClr val="accent1"/>
                </a:solidFill>
                <a:ea typeface="Roboto Slab"/>
              </a:rPr>
              <a:t> </a:t>
            </a:r>
            <a:r>
              <a:rPr lang="en-US" sz="1800" err="1">
                <a:solidFill>
                  <a:schemeClr val="accent1"/>
                </a:solidFill>
                <a:ea typeface="Roboto Slab"/>
              </a:rPr>
              <a:t>hình</a:t>
            </a:r>
            <a:r>
              <a:rPr lang="en-US" sz="1800">
                <a:solidFill>
                  <a:schemeClr val="accent1"/>
                </a:solidFill>
                <a:ea typeface="Roboto Slab"/>
              </a:rPr>
              <a:t> VAR: Log-Diff = log(data + 1).diff()</a:t>
            </a:r>
          </a:p>
          <a:p>
            <a:pPr marL="800100" lvl="1" indent="-342900" algn="just">
              <a:buFont typeface="Courier New" pitchFamily="2" charset="0"/>
              <a:buChar char="o"/>
            </a:pPr>
            <a:r>
              <a:rPr lang="en-US" sz="1800" err="1">
                <a:solidFill>
                  <a:schemeClr val="accent1"/>
                </a:solidFill>
                <a:ea typeface="Roboto Slab"/>
              </a:rPr>
              <a:t>Đầu</a:t>
            </a:r>
            <a:r>
              <a:rPr lang="en-US" sz="1800">
                <a:solidFill>
                  <a:schemeClr val="accent1"/>
                </a:solidFill>
                <a:ea typeface="Roboto Slab"/>
              </a:rPr>
              <a:t> </a:t>
            </a:r>
            <a:r>
              <a:rPr lang="en-US" sz="1800" err="1">
                <a:solidFill>
                  <a:schemeClr val="accent1"/>
                </a:solidFill>
                <a:ea typeface="Roboto Slab"/>
              </a:rPr>
              <a:t>vào</a:t>
            </a:r>
            <a:r>
              <a:rPr lang="en-US" sz="1800">
                <a:solidFill>
                  <a:schemeClr val="accent1"/>
                </a:solidFill>
                <a:ea typeface="Roboto Slab"/>
              </a:rPr>
              <a:t> </a:t>
            </a:r>
            <a:r>
              <a:rPr lang="en-US" sz="1800" err="1">
                <a:solidFill>
                  <a:schemeClr val="accent1"/>
                </a:solidFill>
                <a:ea typeface="Roboto Slab"/>
              </a:rPr>
              <a:t>cho</a:t>
            </a:r>
            <a:r>
              <a:rPr lang="en-US" sz="1800">
                <a:solidFill>
                  <a:schemeClr val="accent1"/>
                </a:solidFill>
                <a:ea typeface="Roboto Slab"/>
              </a:rPr>
              <a:t> </a:t>
            </a:r>
            <a:r>
              <a:rPr lang="en-US" sz="1800" err="1">
                <a:solidFill>
                  <a:schemeClr val="accent1"/>
                </a:solidFill>
                <a:ea typeface="Roboto Slab"/>
              </a:rPr>
              <a:t>mô</a:t>
            </a:r>
            <a:r>
              <a:rPr lang="en-US" sz="1800">
                <a:solidFill>
                  <a:schemeClr val="accent1"/>
                </a:solidFill>
                <a:ea typeface="Roboto Slab"/>
              </a:rPr>
              <a:t> </a:t>
            </a:r>
            <a:r>
              <a:rPr lang="en-US" sz="1800" err="1">
                <a:solidFill>
                  <a:schemeClr val="accent1"/>
                </a:solidFill>
                <a:ea typeface="Roboto Slab"/>
              </a:rPr>
              <a:t>hình</a:t>
            </a:r>
            <a:r>
              <a:rPr lang="en-US" sz="1800">
                <a:solidFill>
                  <a:schemeClr val="accent1"/>
                </a:solidFill>
                <a:ea typeface="Roboto Slab"/>
              </a:rPr>
              <a:t> VARMA/VARMAX: MA Log-Diff: log(ma(data, 7).diff()</a:t>
            </a:r>
          </a:p>
          <a:p>
            <a:pPr algn="just">
              <a:buFont typeface="Roboto Slab" pitchFamily="2" charset="0"/>
            </a:pPr>
            <a:endParaRPr lang="en-US" sz="1800">
              <a:solidFill>
                <a:schemeClr val="accent1"/>
              </a:solidFill>
              <a:ea typeface="Roboto Slab"/>
            </a:endParaRPr>
          </a:p>
        </p:txBody>
      </p:sp>
      <p:pic>
        <p:nvPicPr>
          <p:cNvPr id="4" name="Picture 3">
            <a:extLst>
              <a:ext uri="{FF2B5EF4-FFF2-40B4-BE49-F238E27FC236}">
                <a16:creationId xmlns:a16="http://schemas.microsoft.com/office/drawing/2014/main" id="{D4FD6E0C-B87F-0093-2E7F-588E760FDB73}"/>
              </a:ext>
            </a:extLst>
          </p:cNvPr>
          <p:cNvPicPr>
            <a:picLocks noChangeAspect="1"/>
          </p:cNvPicPr>
          <p:nvPr/>
        </p:nvPicPr>
        <p:blipFill>
          <a:blip r:embed="rId3"/>
          <a:stretch>
            <a:fillRect/>
          </a:stretch>
        </p:blipFill>
        <p:spPr>
          <a:xfrm>
            <a:off x="1494064" y="2296085"/>
            <a:ext cx="6298747" cy="2380130"/>
          </a:xfrm>
          <a:prstGeom prst="rect">
            <a:avLst/>
          </a:prstGeom>
        </p:spPr>
      </p:pic>
      <p:sp>
        <p:nvSpPr>
          <p:cNvPr id="3" name="Google Shape;90;p14">
            <a:extLst>
              <a:ext uri="{FF2B5EF4-FFF2-40B4-BE49-F238E27FC236}">
                <a16:creationId xmlns:a16="http://schemas.microsoft.com/office/drawing/2014/main" id="{ABAA2FD9-DD86-E580-7B38-1CBCE16BEAF7}"/>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2.3.2. </a:t>
            </a:r>
            <a:r>
              <a:rPr lang="en-GB" sz="2400" b="1" err="1"/>
              <a:t>Phân</a:t>
            </a:r>
            <a:r>
              <a:rPr lang="en-GB" sz="2400" b="1"/>
              <a:t> </a:t>
            </a:r>
            <a:r>
              <a:rPr lang="en-GB" sz="2400" b="1" err="1"/>
              <a:t>tích</a:t>
            </a:r>
            <a:r>
              <a:rPr lang="en-GB" sz="2400" b="1"/>
              <a:t> </a:t>
            </a:r>
            <a:r>
              <a:rPr lang="en-GB" sz="2400" b="1" err="1"/>
              <a:t>dữ</a:t>
            </a:r>
            <a:r>
              <a:rPr lang="en-GB" sz="2400" b="1"/>
              <a:t> </a:t>
            </a:r>
            <a:r>
              <a:rPr lang="en-GB" sz="2400" b="1" err="1"/>
              <a:t>liệu</a:t>
            </a:r>
          </a:p>
        </p:txBody>
      </p:sp>
    </p:spTree>
    <p:extLst>
      <p:ext uri="{BB962C8B-B14F-4D97-AF65-F5344CB8AC3E}">
        <p14:creationId xmlns:p14="http://schemas.microsoft.com/office/powerpoint/2010/main" val="22467237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22211CBD-CC3C-FD4C-AC95-D25105ED9E7C}"/>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BCE99026-FEF1-7CA6-0A78-15DA1B474A93}"/>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38</a:t>
            </a:fld>
            <a:endParaRPr/>
          </a:p>
        </p:txBody>
      </p:sp>
      <p:sp>
        <p:nvSpPr>
          <p:cNvPr id="2" name="Google Shape;90;p14">
            <a:extLst>
              <a:ext uri="{FF2B5EF4-FFF2-40B4-BE49-F238E27FC236}">
                <a16:creationId xmlns:a16="http://schemas.microsoft.com/office/drawing/2014/main" id="{B7A2023F-0F8B-BB93-AB97-AA62784BB87B}"/>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2.3.3. </a:t>
            </a:r>
            <a:r>
              <a:rPr lang="en-GB" sz="2400" b="1" err="1"/>
              <a:t>Lựa</a:t>
            </a:r>
            <a:r>
              <a:rPr lang="en-GB" sz="2400" b="1"/>
              <a:t> </a:t>
            </a:r>
            <a:r>
              <a:rPr lang="en-GB" sz="2400" b="1" err="1"/>
              <a:t>chọn</a:t>
            </a:r>
            <a:r>
              <a:rPr lang="en-GB" sz="2400" b="1"/>
              <a:t> </a:t>
            </a:r>
            <a:r>
              <a:rPr lang="en-GB" sz="2400" b="1" err="1"/>
              <a:t>mô</a:t>
            </a:r>
            <a:r>
              <a:rPr lang="en-GB" sz="2400" b="1"/>
              <a:t> </a:t>
            </a:r>
            <a:r>
              <a:rPr lang="en-GB" sz="2400" b="1" err="1"/>
              <a:t>hình</a:t>
            </a:r>
          </a:p>
        </p:txBody>
      </p:sp>
      <p:sp>
        <p:nvSpPr>
          <p:cNvPr id="6" name="TextBox 5">
            <a:extLst>
              <a:ext uri="{FF2B5EF4-FFF2-40B4-BE49-F238E27FC236}">
                <a16:creationId xmlns:a16="http://schemas.microsoft.com/office/drawing/2014/main" id="{5001CD76-053E-F60A-AE5D-B1F66B1FCDA8}"/>
              </a:ext>
            </a:extLst>
          </p:cNvPr>
          <p:cNvSpPr txBox="1"/>
          <p:nvPr/>
        </p:nvSpPr>
        <p:spPr>
          <a:xfrm>
            <a:off x="327755" y="523192"/>
            <a:ext cx="8634122" cy="2585323"/>
          </a:xfrm>
          <a:prstGeom prst="rect">
            <a:avLst/>
          </a:prstGeom>
          <a:solidFill>
            <a:schemeClr val="bg1"/>
          </a:solidFill>
        </p:spPr>
        <p:txBody>
          <a:bodyPr wrap="square" lIns="91440" tIns="45720" rIns="91440" bIns="45720" rtlCol="0" anchor="t">
            <a:spAutoFit/>
          </a:bodyPr>
          <a:lstStyle/>
          <a:p>
            <a:pPr algn="just"/>
            <a:r>
              <a:rPr lang="en-US" sz="1800" b="1">
                <a:solidFill>
                  <a:srgbClr val="FF0000"/>
                </a:solidFill>
                <a:latin typeface="+mj-lt"/>
                <a:ea typeface="Roboto Slab"/>
                <a:cs typeface="Roboto Slab"/>
              </a:rPr>
              <a:t>Tham </a:t>
            </a:r>
            <a:r>
              <a:rPr lang="en-US" sz="1800" b="1" err="1">
                <a:solidFill>
                  <a:srgbClr val="FF0000"/>
                </a:solidFill>
                <a:latin typeface="+mj-lt"/>
                <a:ea typeface="Roboto Slab"/>
                <a:cs typeface="Roboto Slab"/>
              </a:rPr>
              <a:t>số</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mô</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hình</a:t>
            </a:r>
            <a:endParaRPr lang="en-US" err="1"/>
          </a:p>
          <a:p>
            <a:pPr marL="285750" indent="-285750" algn="just">
              <a:buFont typeface="Calibri"/>
              <a:buChar char="-"/>
            </a:pPr>
            <a:r>
              <a:rPr lang="en-US" sz="1800">
                <a:solidFill>
                  <a:schemeClr val="accent1"/>
                </a:solidFill>
                <a:ea typeface="Roboto Slab"/>
              </a:rPr>
              <a:t>Thành </a:t>
            </a:r>
            <a:r>
              <a:rPr lang="en-US" sz="1800" err="1">
                <a:solidFill>
                  <a:schemeClr val="accent1"/>
                </a:solidFill>
                <a:ea typeface="Roboto Slab"/>
              </a:rPr>
              <a:t>phần</a:t>
            </a:r>
            <a:r>
              <a:rPr lang="en-US" sz="1800">
                <a:solidFill>
                  <a:schemeClr val="accent1"/>
                </a:solidFill>
                <a:ea typeface="Roboto Slab"/>
              </a:rPr>
              <a:t> </a:t>
            </a:r>
            <a:r>
              <a:rPr lang="en-US" sz="1800" err="1">
                <a:solidFill>
                  <a:schemeClr val="accent1"/>
                </a:solidFill>
                <a:ea typeface="Roboto Slab"/>
              </a:rPr>
              <a:t>Tự</a:t>
            </a:r>
            <a:r>
              <a:rPr lang="en-US" sz="1800">
                <a:solidFill>
                  <a:schemeClr val="accent1"/>
                </a:solidFill>
                <a:ea typeface="Roboto Slab"/>
              </a:rPr>
              <a:t> </a:t>
            </a:r>
            <a:r>
              <a:rPr lang="en-US" sz="1800" err="1">
                <a:solidFill>
                  <a:schemeClr val="accent1"/>
                </a:solidFill>
                <a:ea typeface="Roboto Slab"/>
              </a:rPr>
              <a:t>hồi</a:t>
            </a:r>
            <a:r>
              <a:rPr lang="en-US" sz="1800">
                <a:solidFill>
                  <a:schemeClr val="accent1"/>
                </a:solidFill>
                <a:ea typeface="Roboto Slab"/>
              </a:rPr>
              <a:t> </a:t>
            </a:r>
            <a:r>
              <a:rPr lang="en-US" sz="1800" err="1">
                <a:solidFill>
                  <a:schemeClr val="accent1"/>
                </a:solidFill>
                <a:ea typeface="Roboto Slab"/>
              </a:rPr>
              <a:t>quy</a:t>
            </a:r>
            <a:r>
              <a:rPr lang="en-US" sz="1800">
                <a:solidFill>
                  <a:schemeClr val="accent1"/>
                </a:solidFill>
                <a:ea typeface="Roboto Slab"/>
              </a:rPr>
              <a:t>: </a:t>
            </a:r>
            <a:r>
              <a:rPr lang="en-US" sz="1800" err="1">
                <a:solidFill>
                  <a:schemeClr val="accent1"/>
                </a:solidFill>
                <a:ea typeface="Roboto Slab"/>
              </a:rPr>
              <a:t>được</a:t>
            </a:r>
            <a:r>
              <a:rPr lang="en-US" sz="1800">
                <a:solidFill>
                  <a:schemeClr val="accent1"/>
                </a:solidFill>
                <a:ea typeface="Roboto Slab"/>
              </a:rPr>
              <a:t> </a:t>
            </a:r>
            <a:r>
              <a:rPr lang="en-US" sz="1800" err="1">
                <a:solidFill>
                  <a:schemeClr val="accent1"/>
                </a:solidFill>
                <a:ea typeface="Roboto Slab"/>
              </a:rPr>
              <a:t>xác</a:t>
            </a:r>
            <a:r>
              <a:rPr lang="en-US" sz="1800">
                <a:solidFill>
                  <a:schemeClr val="accent1"/>
                </a:solidFill>
                <a:ea typeface="Roboto Slab"/>
              </a:rPr>
              <a:t> </a:t>
            </a:r>
            <a:r>
              <a:rPr lang="en-US" sz="1800" err="1">
                <a:solidFill>
                  <a:schemeClr val="accent1"/>
                </a:solidFill>
                <a:ea typeface="Roboto Slab"/>
              </a:rPr>
              <a:t>định</a:t>
            </a:r>
            <a:r>
              <a:rPr lang="en-US" sz="1800">
                <a:solidFill>
                  <a:schemeClr val="accent1"/>
                </a:solidFill>
                <a:ea typeface="Roboto Slab"/>
              </a:rPr>
              <a:t> </a:t>
            </a:r>
            <a:r>
              <a:rPr lang="en-US" sz="1800" err="1">
                <a:solidFill>
                  <a:schemeClr val="accent1"/>
                </a:solidFill>
                <a:ea typeface="Roboto Slab"/>
              </a:rPr>
              <a:t>tham</a:t>
            </a:r>
            <a:r>
              <a:rPr lang="en-US" sz="1800">
                <a:solidFill>
                  <a:schemeClr val="accent1"/>
                </a:solidFill>
                <a:ea typeface="Roboto Slab"/>
              </a:rPr>
              <a:t> </a:t>
            </a:r>
            <a:r>
              <a:rPr lang="en-US" sz="1800" err="1">
                <a:solidFill>
                  <a:schemeClr val="accent1"/>
                </a:solidFill>
                <a:ea typeface="Roboto Slab"/>
              </a:rPr>
              <a:t>số</a:t>
            </a:r>
            <a:r>
              <a:rPr lang="en-US" sz="1800">
                <a:solidFill>
                  <a:schemeClr val="accent1"/>
                </a:solidFill>
                <a:ea typeface="Roboto Slab"/>
              </a:rPr>
              <a:t> </a:t>
            </a:r>
            <a:r>
              <a:rPr lang="en-US" sz="1800" err="1">
                <a:solidFill>
                  <a:schemeClr val="accent1"/>
                </a:solidFill>
                <a:ea typeface="Roboto Slab"/>
              </a:rPr>
              <a:t>theo</a:t>
            </a:r>
            <a:r>
              <a:rPr lang="en-US" sz="1800">
                <a:solidFill>
                  <a:schemeClr val="accent1"/>
                </a:solidFill>
                <a:ea typeface="Roboto Slab"/>
              </a:rPr>
              <a:t> AIC, </a:t>
            </a:r>
            <a:r>
              <a:rPr lang="en-US" sz="1800" err="1">
                <a:solidFill>
                  <a:schemeClr val="accent1"/>
                </a:solidFill>
                <a:ea typeface="Roboto Slab"/>
              </a:rPr>
              <a:t>thường</a:t>
            </a:r>
            <a:r>
              <a:rPr lang="en-US" sz="1800">
                <a:solidFill>
                  <a:schemeClr val="accent1"/>
                </a:solidFill>
                <a:ea typeface="Roboto Slab"/>
              </a:rPr>
              <a:t> </a:t>
            </a:r>
            <a:r>
              <a:rPr lang="en-US" sz="1800" err="1">
                <a:solidFill>
                  <a:schemeClr val="accent1"/>
                </a:solidFill>
                <a:ea typeface="Roboto Slab"/>
              </a:rPr>
              <a:t>gần</a:t>
            </a:r>
            <a:r>
              <a:rPr lang="en-US" sz="1800">
                <a:solidFill>
                  <a:schemeClr val="accent1"/>
                </a:solidFill>
                <a:ea typeface="Roboto Slab"/>
              </a:rPr>
              <a:t> </a:t>
            </a:r>
            <a:r>
              <a:rPr lang="en-US" sz="1800" err="1">
                <a:solidFill>
                  <a:schemeClr val="accent1"/>
                </a:solidFill>
                <a:ea typeface="Roboto Slab"/>
              </a:rPr>
              <a:t>với</a:t>
            </a:r>
            <a:r>
              <a:rPr lang="en-US" sz="1800">
                <a:solidFill>
                  <a:schemeClr val="accent1"/>
                </a:solidFill>
                <a:ea typeface="Roboto Slab"/>
              </a:rPr>
              <a:t> chu </a:t>
            </a:r>
            <a:r>
              <a:rPr lang="en-US" sz="1800" err="1">
                <a:solidFill>
                  <a:schemeClr val="accent1"/>
                </a:solidFill>
                <a:ea typeface="Roboto Slab"/>
              </a:rPr>
              <a:t>kỳ</a:t>
            </a:r>
            <a:r>
              <a:rPr lang="en-US" sz="1800">
                <a:solidFill>
                  <a:schemeClr val="accent1"/>
                </a:solidFill>
                <a:ea typeface="Roboto Slab"/>
              </a:rPr>
              <a:t> </a:t>
            </a:r>
            <a:r>
              <a:rPr lang="en-US" sz="1800" err="1">
                <a:solidFill>
                  <a:schemeClr val="accent1"/>
                </a:solidFill>
                <a:ea typeface="Roboto Slab"/>
              </a:rPr>
              <a:t>tháng</a:t>
            </a:r>
          </a:p>
          <a:p>
            <a:pPr marL="742950" lvl="1" indent="-285750" algn="just">
              <a:buFont typeface="Courier New"/>
              <a:buChar char="o"/>
            </a:pPr>
            <a:r>
              <a:rPr lang="en-US" sz="1800" err="1">
                <a:solidFill>
                  <a:schemeClr val="accent1"/>
                </a:solidFill>
                <a:ea typeface="Roboto Slab"/>
              </a:rPr>
              <a:t>Mức</a:t>
            </a:r>
            <a:r>
              <a:rPr lang="en-US" sz="1800">
                <a:solidFill>
                  <a:schemeClr val="accent1"/>
                </a:solidFill>
                <a:ea typeface="Roboto Slab"/>
              </a:rPr>
              <a:t> 20 </a:t>
            </a:r>
            <a:r>
              <a:rPr lang="en-US" sz="1800" err="1">
                <a:solidFill>
                  <a:schemeClr val="accent1"/>
                </a:solidFill>
                <a:ea typeface="Roboto Slab"/>
              </a:rPr>
              <a:t>cho</a:t>
            </a:r>
            <a:r>
              <a:rPr lang="en-US" sz="1800">
                <a:solidFill>
                  <a:schemeClr val="accent1"/>
                </a:solidFill>
                <a:ea typeface="Roboto Slab"/>
              </a:rPr>
              <a:t> VAR</a:t>
            </a:r>
            <a:endParaRPr lang="en-US">
              <a:solidFill>
                <a:schemeClr val="accent1"/>
              </a:solidFill>
              <a:ea typeface="Roboto Slab"/>
            </a:endParaRPr>
          </a:p>
          <a:p>
            <a:pPr marL="742950" lvl="1" indent="-285750" algn="just">
              <a:buFont typeface="Courier New"/>
              <a:buChar char="o"/>
            </a:pPr>
            <a:r>
              <a:rPr lang="en-US" sz="1800" err="1">
                <a:solidFill>
                  <a:schemeClr val="accent1"/>
                </a:solidFill>
                <a:ea typeface="Roboto Slab"/>
              </a:rPr>
              <a:t>Mức</a:t>
            </a:r>
            <a:r>
              <a:rPr lang="en-US" sz="1800">
                <a:solidFill>
                  <a:schemeClr val="accent1"/>
                </a:solidFill>
                <a:ea typeface="Roboto Slab"/>
              </a:rPr>
              <a:t> 31 </a:t>
            </a:r>
            <a:r>
              <a:rPr lang="en-US" sz="1800" err="1">
                <a:solidFill>
                  <a:schemeClr val="accent1"/>
                </a:solidFill>
                <a:ea typeface="Roboto Slab"/>
              </a:rPr>
              <a:t>cho</a:t>
            </a:r>
            <a:r>
              <a:rPr lang="en-US" sz="1800">
                <a:solidFill>
                  <a:schemeClr val="accent1"/>
                </a:solidFill>
                <a:ea typeface="Roboto Slab"/>
              </a:rPr>
              <a:t> VARMA</a:t>
            </a:r>
          </a:p>
          <a:p>
            <a:pPr marL="742950" lvl="1" indent="-285750" algn="just">
              <a:buFont typeface="Courier New"/>
              <a:buChar char="o"/>
            </a:pPr>
            <a:r>
              <a:rPr lang="en-US" sz="1800" err="1">
                <a:solidFill>
                  <a:schemeClr val="accent1"/>
                </a:solidFill>
                <a:ea typeface="Roboto Slab"/>
              </a:rPr>
              <a:t>Mức</a:t>
            </a:r>
            <a:r>
              <a:rPr lang="en-US" sz="1800">
                <a:solidFill>
                  <a:schemeClr val="accent1"/>
                </a:solidFill>
                <a:ea typeface="Roboto Slab"/>
              </a:rPr>
              <a:t> 29 </a:t>
            </a:r>
            <a:r>
              <a:rPr lang="en-US" sz="1800" err="1">
                <a:solidFill>
                  <a:schemeClr val="accent1"/>
                </a:solidFill>
                <a:ea typeface="Roboto Slab"/>
              </a:rPr>
              <a:t>cho</a:t>
            </a:r>
            <a:r>
              <a:rPr lang="en-US" sz="1800">
                <a:solidFill>
                  <a:schemeClr val="accent1"/>
                </a:solidFill>
                <a:ea typeface="Roboto Slab"/>
              </a:rPr>
              <a:t> VARMAX</a:t>
            </a:r>
          </a:p>
          <a:p>
            <a:pPr marL="285750" indent="-285750" algn="just">
              <a:buFont typeface="Calibri"/>
              <a:buChar char="-"/>
            </a:pPr>
            <a:endParaRPr lang="en-US" sz="1800">
              <a:solidFill>
                <a:schemeClr val="accent1"/>
              </a:solidFill>
              <a:ea typeface="Roboto Slab"/>
            </a:endParaRPr>
          </a:p>
          <a:p>
            <a:pPr marL="285750" indent="-285750" algn="just">
              <a:buFont typeface="Calibri"/>
              <a:buChar char="-"/>
            </a:pPr>
            <a:r>
              <a:rPr lang="en-US" sz="1800">
                <a:solidFill>
                  <a:schemeClr val="accent1"/>
                </a:solidFill>
                <a:ea typeface="Roboto Slab"/>
              </a:rPr>
              <a:t>Thành </a:t>
            </a:r>
            <a:r>
              <a:rPr lang="en-US" sz="1800" err="1">
                <a:solidFill>
                  <a:schemeClr val="accent1"/>
                </a:solidFill>
                <a:ea typeface="Roboto Slab"/>
              </a:rPr>
              <a:t>phần</a:t>
            </a:r>
            <a:r>
              <a:rPr lang="en-US" sz="1800">
                <a:solidFill>
                  <a:schemeClr val="accent1"/>
                </a:solidFill>
                <a:ea typeface="Roboto Slab"/>
              </a:rPr>
              <a:t> Trung </a:t>
            </a:r>
            <a:r>
              <a:rPr lang="en-US" sz="1800" err="1">
                <a:solidFill>
                  <a:schemeClr val="accent1"/>
                </a:solidFill>
                <a:ea typeface="Roboto Slab"/>
              </a:rPr>
              <a:t>bình</a:t>
            </a:r>
            <a:r>
              <a:rPr lang="en-US" sz="1800">
                <a:solidFill>
                  <a:schemeClr val="accent1"/>
                </a:solidFill>
                <a:ea typeface="Roboto Slab"/>
              </a:rPr>
              <a:t> </a:t>
            </a:r>
            <a:r>
              <a:rPr lang="en-US" sz="1800" err="1">
                <a:solidFill>
                  <a:schemeClr val="accent1"/>
                </a:solidFill>
                <a:ea typeface="Roboto Slab"/>
              </a:rPr>
              <a:t>động</a:t>
            </a:r>
            <a:r>
              <a:rPr lang="en-US" sz="1800">
                <a:solidFill>
                  <a:schemeClr val="accent1"/>
                </a:solidFill>
                <a:ea typeface="Roboto Slab"/>
              </a:rPr>
              <a:t> </a:t>
            </a:r>
            <a:r>
              <a:rPr lang="en-US" sz="1800" err="1">
                <a:solidFill>
                  <a:schemeClr val="accent1"/>
                </a:solidFill>
                <a:ea typeface="Roboto Slab"/>
              </a:rPr>
              <a:t>trong</a:t>
            </a:r>
            <a:r>
              <a:rPr lang="en-US" sz="1800">
                <a:solidFill>
                  <a:schemeClr val="accent1"/>
                </a:solidFill>
                <a:ea typeface="Roboto Slab"/>
              </a:rPr>
              <a:t> VARMA </a:t>
            </a:r>
            <a:r>
              <a:rPr lang="en-US" sz="1800" err="1">
                <a:solidFill>
                  <a:schemeClr val="accent1"/>
                </a:solidFill>
                <a:ea typeface="Roboto Slab"/>
              </a:rPr>
              <a:t>và</a:t>
            </a:r>
            <a:r>
              <a:rPr lang="en-US" sz="1800">
                <a:solidFill>
                  <a:schemeClr val="accent1"/>
                </a:solidFill>
                <a:ea typeface="Roboto Slab"/>
              </a:rPr>
              <a:t> VARMAX: 7 </a:t>
            </a:r>
            <a:r>
              <a:rPr lang="en-US" sz="1800" err="1">
                <a:solidFill>
                  <a:schemeClr val="accent1"/>
                </a:solidFill>
                <a:ea typeface="Roboto Slab"/>
              </a:rPr>
              <a:t>ngày</a:t>
            </a:r>
            <a:r>
              <a:rPr lang="en-US" sz="1800">
                <a:solidFill>
                  <a:schemeClr val="accent1"/>
                </a:solidFill>
                <a:ea typeface="Roboto Slab"/>
              </a:rPr>
              <a:t> </a:t>
            </a:r>
            <a:r>
              <a:rPr lang="en-US" sz="1800" err="1">
                <a:solidFill>
                  <a:schemeClr val="accent1"/>
                </a:solidFill>
                <a:ea typeface="Roboto Slab"/>
              </a:rPr>
              <a:t>để</a:t>
            </a:r>
            <a:r>
              <a:rPr lang="en-US" sz="1800">
                <a:solidFill>
                  <a:schemeClr val="accent1"/>
                </a:solidFill>
                <a:ea typeface="Roboto Slab"/>
              </a:rPr>
              <a:t> </a:t>
            </a:r>
            <a:r>
              <a:rPr lang="en-US" sz="1800" err="1">
                <a:solidFill>
                  <a:schemeClr val="accent1"/>
                </a:solidFill>
                <a:ea typeface="Roboto Slab"/>
              </a:rPr>
              <a:t>phản</a:t>
            </a:r>
            <a:r>
              <a:rPr lang="en-US" sz="1800">
                <a:solidFill>
                  <a:schemeClr val="accent1"/>
                </a:solidFill>
                <a:ea typeface="Roboto Slab"/>
              </a:rPr>
              <a:t> </a:t>
            </a:r>
            <a:r>
              <a:rPr lang="en-US" sz="1800" err="1">
                <a:solidFill>
                  <a:schemeClr val="accent1"/>
                </a:solidFill>
                <a:ea typeface="Roboto Slab"/>
              </a:rPr>
              <a:t>ánh</a:t>
            </a:r>
            <a:r>
              <a:rPr lang="en-US" sz="1800">
                <a:solidFill>
                  <a:schemeClr val="accent1"/>
                </a:solidFill>
                <a:ea typeface="Roboto Slab"/>
              </a:rPr>
              <a:t> chu </a:t>
            </a:r>
            <a:r>
              <a:rPr lang="en-US" sz="1800" err="1">
                <a:solidFill>
                  <a:schemeClr val="accent1"/>
                </a:solidFill>
                <a:ea typeface="Roboto Slab"/>
              </a:rPr>
              <a:t>kỳ</a:t>
            </a:r>
            <a:r>
              <a:rPr lang="en-US" sz="1800">
                <a:solidFill>
                  <a:schemeClr val="accent1"/>
                </a:solidFill>
                <a:ea typeface="Roboto Slab"/>
              </a:rPr>
              <a:t> </a:t>
            </a:r>
            <a:r>
              <a:rPr lang="en-US" sz="1800" err="1">
                <a:solidFill>
                  <a:schemeClr val="accent1"/>
                </a:solidFill>
                <a:ea typeface="Roboto Slab"/>
              </a:rPr>
              <a:t>tuần</a:t>
            </a:r>
            <a:endParaRPr lang="en-US" sz="1800">
              <a:solidFill>
                <a:schemeClr val="accent1"/>
              </a:solidFill>
              <a:ea typeface="Roboto Slab"/>
            </a:endParaRPr>
          </a:p>
        </p:txBody>
      </p:sp>
    </p:spTree>
    <p:extLst>
      <p:ext uri="{BB962C8B-B14F-4D97-AF65-F5344CB8AC3E}">
        <p14:creationId xmlns:p14="http://schemas.microsoft.com/office/powerpoint/2010/main" val="1376868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F3D0DAFF-3277-E931-4EC7-1AA906B16769}"/>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E4BD7E64-8431-09DA-21D0-D977DBF9DAAB}"/>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39</a:t>
            </a:fld>
            <a:endParaRPr/>
          </a:p>
        </p:txBody>
      </p:sp>
      <p:sp>
        <p:nvSpPr>
          <p:cNvPr id="2" name="Google Shape;90;p14">
            <a:extLst>
              <a:ext uri="{FF2B5EF4-FFF2-40B4-BE49-F238E27FC236}">
                <a16:creationId xmlns:a16="http://schemas.microsoft.com/office/drawing/2014/main" id="{69BEC8E0-9166-238A-2242-6EC80A3269B8}"/>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2.3.4. Kết quả dự đoán</a:t>
            </a:r>
          </a:p>
        </p:txBody>
      </p:sp>
      <p:sp>
        <p:nvSpPr>
          <p:cNvPr id="6" name="TextBox 5">
            <a:extLst>
              <a:ext uri="{FF2B5EF4-FFF2-40B4-BE49-F238E27FC236}">
                <a16:creationId xmlns:a16="http://schemas.microsoft.com/office/drawing/2014/main" id="{A43953FB-1E58-65A7-EDEF-86ADC49D1372}"/>
              </a:ext>
            </a:extLst>
          </p:cNvPr>
          <p:cNvSpPr txBox="1"/>
          <p:nvPr/>
        </p:nvSpPr>
        <p:spPr>
          <a:xfrm>
            <a:off x="327755" y="523192"/>
            <a:ext cx="8634122" cy="646331"/>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Kết</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quả</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dự</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đoán</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với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cửa</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hàng</a:t>
            </a:r>
            <a:r>
              <a:rPr lang="en-US" sz="1800" b="1">
                <a:solidFill>
                  <a:srgbClr val="FF0000"/>
                </a:solidFill>
                <a:latin typeface="+mj-lt"/>
                <a:ea typeface="Roboto Slab"/>
                <a:cs typeface="Roboto Slab"/>
              </a:rPr>
              <a:t> CA_3</a:t>
            </a:r>
            <a:endParaRPr lang="en-US" sz="1800" b="1">
              <a:solidFill>
                <a:srgbClr val="FF0000"/>
              </a:solidFill>
              <a:ea typeface="Roboto Slab"/>
              <a:cs typeface="Roboto Slab"/>
            </a:endParaRPr>
          </a:p>
          <a:p>
            <a:pPr marL="285750" indent="-285750" algn="just">
              <a:buFont typeface="Calibri"/>
              <a:buChar char="-"/>
            </a:pPr>
            <a:endParaRPr lang="en-US" sz="1800">
              <a:solidFill>
                <a:schemeClr val="accent1"/>
              </a:solidFill>
              <a:ea typeface="Roboto Slab"/>
            </a:endParaRPr>
          </a:p>
        </p:txBody>
      </p:sp>
      <p:sp>
        <p:nvSpPr>
          <p:cNvPr id="8" name="TextBox 7">
            <a:extLst>
              <a:ext uri="{FF2B5EF4-FFF2-40B4-BE49-F238E27FC236}">
                <a16:creationId xmlns:a16="http://schemas.microsoft.com/office/drawing/2014/main" id="{90FC25E0-D7C0-7F3C-3BD4-68695C2140EE}"/>
              </a:ext>
            </a:extLst>
          </p:cNvPr>
          <p:cNvSpPr txBox="1"/>
          <p:nvPr/>
        </p:nvSpPr>
        <p:spPr>
          <a:xfrm>
            <a:off x="6559464" y="2328214"/>
            <a:ext cx="2277139"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VARMAX </a:t>
            </a:r>
            <a:r>
              <a:rPr lang="en-US" err="1"/>
              <a:t>có</a:t>
            </a:r>
            <a:r>
              <a:rPr lang="en-US"/>
              <a:t> </a:t>
            </a:r>
            <a:r>
              <a:rPr lang="en-US" err="1"/>
              <a:t>độ</a:t>
            </a:r>
            <a:r>
              <a:rPr lang="en-US"/>
              <a:t> </a:t>
            </a:r>
            <a:r>
              <a:rPr lang="en-US" err="1"/>
              <a:t>chính</a:t>
            </a:r>
            <a:r>
              <a:rPr lang="en-US"/>
              <a:t> </a:t>
            </a:r>
            <a:r>
              <a:rPr lang="en-US" err="1"/>
              <a:t>xác</a:t>
            </a:r>
            <a:r>
              <a:rPr lang="en-US"/>
              <a:t> </a:t>
            </a:r>
            <a:r>
              <a:rPr lang="en-US" err="1"/>
              <a:t>cao</a:t>
            </a:r>
            <a:r>
              <a:rPr lang="en-US"/>
              <a:t> </a:t>
            </a:r>
            <a:r>
              <a:rPr lang="en-US" err="1"/>
              <a:t>nhất</a:t>
            </a:r>
            <a:r>
              <a:rPr lang="en-US"/>
              <a:t> </a:t>
            </a:r>
            <a:r>
              <a:rPr lang="en-US" err="1"/>
              <a:t>trong</a:t>
            </a:r>
            <a:r>
              <a:rPr lang="en-US"/>
              <a:t> </a:t>
            </a:r>
            <a:r>
              <a:rPr lang="en-US" err="1"/>
              <a:t>nhóm</a:t>
            </a:r>
            <a:r>
              <a:rPr lang="en-US"/>
              <a:t> </a:t>
            </a:r>
            <a:r>
              <a:rPr lang="en-US" err="1"/>
              <a:t>các</a:t>
            </a:r>
            <a:r>
              <a:rPr lang="en-US"/>
              <a:t> </a:t>
            </a:r>
            <a:r>
              <a:rPr lang="en-US" err="1"/>
              <a:t>mô</a:t>
            </a:r>
            <a:r>
              <a:rPr lang="en-US"/>
              <a:t> </a:t>
            </a:r>
            <a:r>
              <a:rPr lang="en-US" err="1"/>
              <a:t>hình</a:t>
            </a:r>
            <a:r>
              <a:rPr lang="en-US"/>
              <a:t> </a:t>
            </a:r>
            <a:r>
              <a:rPr lang="en-US" err="1"/>
              <a:t>Vectơ</a:t>
            </a:r>
          </a:p>
        </p:txBody>
      </p:sp>
      <p:pic>
        <p:nvPicPr>
          <p:cNvPr id="3" name="Picture 2" descr="A graph of different colored lines&#10;&#10;AI-generated content may be incorrect.">
            <a:extLst>
              <a:ext uri="{FF2B5EF4-FFF2-40B4-BE49-F238E27FC236}">
                <a16:creationId xmlns:a16="http://schemas.microsoft.com/office/drawing/2014/main" id="{52F29DC3-14B9-1B08-151B-1E9289840A7C}"/>
              </a:ext>
            </a:extLst>
          </p:cNvPr>
          <p:cNvPicPr>
            <a:picLocks noChangeAspect="1"/>
          </p:cNvPicPr>
          <p:nvPr/>
        </p:nvPicPr>
        <p:blipFill>
          <a:blip r:embed="rId3"/>
          <a:stretch>
            <a:fillRect/>
          </a:stretch>
        </p:blipFill>
        <p:spPr>
          <a:xfrm>
            <a:off x="948906" y="905774"/>
            <a:ext cx="4981755" cy="3741707"/>
          </a:xfrm>
          <a:prstGeom prst="rect">
            <a:avLst/>
          </a:prstGeom>
        </p:spPr>
      </p:pic>
    </p:spTree>
    <p:extLst>
      <p:ext uri="{BB962C8B-B14F-4D97-AF65-F5344CB8AC3E}">
        <p14:creationId xmlns:p14="http://schemas.microsoft.com/office/powerpoint/2010/main" val="193874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FF12AEE1-D3D9-3125-B7B4-3A2B1A1F32EA}"/>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450C4731-9E2C-9E5A-0115-581155F99F63}"/>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
        <p:nvSpPr>
          <p:cNvPr id="4" name="Google Shape;90;p14">
            <a:extLst>
              <a:ext uri="{FF2B5EF4-FFF2-40B4-BE49-F238E27FC236}">
                <a16:creationId xmlns:a16="http://schemas.microsoft.com/office/drawing/2014/main" id="{C84A6F7D-1D49-AA1A-E590-7BFCA709829E}"/>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t>MỤC LỤC</a:t>
            </a:r>
            <a:endParaRPr lang="en-GB" sz="3000" b="1"/>
          </a:p>
        </p:txBody>
      </p:sp>
      <p:sp>
        <p:nvSpPr>
          <p:cNvPr id="2" name="Google Shape;80;p13">
            <a:extLst>
              <a:ext uri="{FF2B5EF4-FFF2-40B4-BE49-F238E27FC236}">
                <a16:creationId xmlns:a16="http://schemas.microsoft.com/office/drawing/2014/main" id="{9BFA4EED-627C-E43F-547F-35B5E0C751E2}"/>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1. Giới thiệu</a:t>
            </a:r>
          </a:p>
        </p:txBody>
      </p:sp>
      <p:sp>
        <p:nvSpPr>
          <p:cNvPr id="3" name="Google Shape;80;p13">
            <a:extLst>
              <a:ext uri="{FF2B5EF4-FFF2-40B4-BE49-F238E27FC236}">
                <a16:creationId xmlns:a16="http://schemas.microsoft.com/office/drawing/2014/main" id="{844CD410-3FDF-9986-24C9-46AA29DD8702}"/>
              </a:ext>
            </a:extLst>
          </p:cNvPr>
          <p:cNvSpPr txBox="1"/>
          <p:nvPr/>
        </p:nvSpPr>
        <p:spPr>
          <a:xfrm>
            <a:off x="877637" y="1405051"/>
            <a:ext cx="8019600" cy="2936492"/>
          </a:xfrm>
          <a:prstGeom prst="rect">
            <a:avLst/>
          </a:prstGeom>
          <a:noFill/>
          <a:ln>
            <a:noFill/>
          </a:ln>
        </p:spPr>
        <p:txBody>
          <a:bodyPr spcFirstLastPara="1" wrap="square" lIns="91425" tIns="0" rIns="91425" bIns="91425" anchor="t" anchorCtr="0">
            <a:noAutofit/>
          </a:bodyPr>
          <a:lstStyle/>
          <a:p>
            <a:pPr marL="76200">
              <a:lnSpc>
                <a:spcPct val="150000"/>
              </a:lnSpc>
              <a:buClr>
                <a:srgbClr val="1155CC"/>
              </a:buClr>
              <a:buSzPts val="2400"/>
            </a:pPr>
            <a:r>
              <a:rPr lang="en-GB" sz="2000" b="1">
                <a:solidFill>
                  <a:srgbClr val="1155CC"/>
                </a:solidFill>
                <a:latin typeface="+mj-lt"/>
                <a:ea typeface="Roboto Slab"/>
                <a:cs typeface="Roboto Slab"/>
                <a:sym typeface="Source Sans Pro"/>
              </a:rPr>
              <a:t>1.1. Bài toán</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1.2. Bộ dữ liệu</a:t>
            </a:r>
            <a:endParaRPr lang="en-GB" sz="2000" b="1" err="1">
              <a:solidFill>
                <a:srgbClr val="1155CC"/>
              </a:solidFill>
              <a:latin typeface="+mj-lt"/>
              <a:ea typeface="Roboto Slab" panose="020F0502020204030204" pitchFamily="2" charset="0"/>
              <a:cs typeface="Roboto Slab" panose="020F0502020204030204" pitchFamily="2" charset="0"/>
            </a:endParaRPr>
          </a:p>
        </p:txBody>
      </p:sp>
    </p:spTree>
    <p:extLst>
      <p:ext uri="{BB962C8B-B14F-4D97-AF65-F5344CB8AC3E}">
        <p14:creationId xmlns:p14="http://schemas.microsoft.com/office/powerpoint/2010/main" val="41859518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85">
          <a:extLst>
            <a:ext uri="{FF2B5EF4-FFF2-40B4-BE49-F238E27FC236}">
              <a16:creationId xmlns:a16="http://schemas.microsoft.com/office/drawing/2014/main" id="{D5B38087-06F4-183C-DE5F-4722066A3D4B}"/>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3AEE929F-659E-6885-8169-DD7413D9C6FD}"/>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40</a:t>
            </a:fld>
            <a:endParaRPr/>
          </a:p>
        </p:txBody>
      </p:sp>
      <p:sp>
        <p:nvSpPr>
          <p:cNvPr id="2" name="Google Shape;90;p14">
            <a:extLst>
              <a:ext uri="{FF2B5EF4-FFF2-40B4-BE49-F238E27FC236}">
                <a16:creationId xmlns:a16="http://schemas.microsoft.com/office/drawing/2014/main" id="{BEF7844E-F156-10BB-9AF5-447AC603A638}"/>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2.4.4. Kết quả dự đoán</a:t>
            </a:r>
          </a:p>
        </p:txBody>
      </p:sp>
      <p:sp>
        <p:nvSpPr>
          <p:cNvPr id="6" name="TextBox 5">
            <a:extLst>
              <a:ext uri="{FF2B5EF4-FFF2-40B4-BE49-F238E27FC236}">
                <a16:creationId xmlns:a16="http://schemas.microsoft.com/office/drawing/2014/main" id="{3FF225A7-5F38-B475-FF0C-0C44DDD90483}"/>
              </a:ext>
            </a:extLst>
          </p:cNvPr>
          <p:cNvSpPr txBox="1"/>
          <p:nvPr/>
        </p:nvSpPr>
        <p:spPr>
          <a:xfrm>
            <a:off x="327755" y="523192"/>
            <a:ext cx="8634122" cy="646331"/>
          </a:xfrm>
          <a:prstGeom prst="rect">
            <a:avLst/>
          </a:prstGeom>
          <a:solidFill>
            <a:schemeClr val="bg1"/>
          </a:solidFill>
        </p:spPr>
        <p:txBody>
          <a:bodyPr wrap="square" lIns="91440" tIns="45720" rIns="91440" bIns="45720" rtlCol="0" anchor="t">
            <a:spAutoFit/>
          </a:bodyPr>
          <a:lstStyle/>
          <a:p>
            <a:pPr algn="just"/>
            <a:r>
              <a:rPr lang="en-US" sz="1800" b="1" dirty="0" err="1">
                <a:solidFill>
                  <a:srgbClr val="FF0000"/>
                </a:solidFill>
                <a:latin typeface="+mj-lt"/>
                <a:ea typeface="Roboto Slab"/>
                <a:cs typeface="Roboto Slab"/>
              </a:rPr>
              <a:t>Kết</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quả</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dự</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đoán</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của</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mô</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hình</a:t>
            </a:r>
            <a:r>
              <a:rPr lang="en-US" sz="1800" b="1" dirty="0">
                <a:solidFill>
                  <a:srgbClr val="FF0000"/>
                </a:solidFill>
                <a:latin typeface="+mj-lt"/>
                <a:ea typeface="Roboto Slab"/>
                <a:cs typeface="Roboto Slab"/>
              </a:rPr>
              <a:t> VARMAX </a:t>
            </a:r>
            <a:r>
              <a:rPr lang="en-US" sz="1800" b="1" dirty="0" err="1">
                <a:solidFill>
                  <a:srgbClr val="FF0000"/>
                </a:solidFill>
                <a:latin typeface="+mj-lt"/>
                <a:ea typeface="Roboto Slab"/>
                <a:cs typeface="Roboto Slab"/>
              </a:rPr>
              <a:t>với</a:t>
            </a:r>
            <a:r>
              <a:rPr lang="en-US" sz="1800" b="1" dirty="0">
                <a:solidFill>
                  <a:srgbClr val="FF0000"/>
                </a:solidFill>
                <a:latin typeface="+mj-lt"/>
                <a:ea typeface="Roboto Slab"/>
                <a:cs typeface="Roboto Slab"/>
              </a:rPr>
              <a:t> 10 </a:t>
            </a:r>
            <a:r>
              <a:rPr lang="en-US" sz="1800" b="1" dirty="0" err="1">
                <a:solidFill>
                  <a:srgbClr val="FF0000"/>
                </a:solidFill>
                <a:latin typeface="+mj-lt"/>
                <a:ea typeface="Roboto Slab"/>
                <a:cs typeface="Roboto Slab"/>
              </a:rPr>
              <a:t>cửa</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hàng</a:t>
            </a:r>
            <a:endParaRPr lang="en-US" sz="1800" b="1" dirty="0" err="1">
              <a:solidFill>
                <a:srgbClr val="FF0000"/>
              </a:solidFill>
              <a:ea typeface="Roboto Slab"/>
              <a:cs typeface="Roboto Slab"/>
            </a:endParaRPr>
          </a:p>
          <a:p>
            <a:pPr marL="285750" indent="-285750" algn="just">
              <a:buFont typeface="Calibri"/>
              <a:buChar char="-"/>
            </a:pPr>
            <a:endParaRPr lang="en-US" sz="1800">
              <a:solidFill>
                <a:schemeClr val="accent1"/>
              </a:solidFill>
              <a:ea typeface="Roboto Slab"/>
            </a:endParaRPr>
          </a:p>
        </p:txBody>
      </p:sp>
      <p:pic>
        <p:nvPicPr>
          <p:cNvPr id="4" name="Picture 3" descr="A screenshot of a graph&#10;&#10;AI-generated content may be incorrect.">
            <a:extLst>
              <a:ext uri="{FF2B5EF4-FFF2-40B4-BE49-F238E27FC236}">
                <a16:creationId xmlns:a16="http://schemas.microsoft.com/office/drawing/2014/main" id="{86D1D79F-FCA8-C0BE-F7B2-66B0B33E2025}"/>
              </a:ext>
            </a:extLst>
          </p:cNvPr>
          <p:cNvPicPr>
            <a:picLocks noChangeAspect="1"/>
          </p:cNvPicPr>
          <p:nvPr/>
        </p:nvPicPr>
        <p:blipFill>
          <a:blip r:embed="rId3"/>
          <a:stretch>
            <a:fillRect/>
          </a:stretch>
        </p:blipFill>
        <p:spPr>
          <a:xfrm>
            <a:off x="1488056" y="938123"/>
            <a:ext cx="6318850" cy="3558397"/>
          </a:xfrm>
          <a:prstGeom prst="rect">
            <a:avLst/>
          </a:prstGeom>
        </p:spPr>
      </p:pic>
    </p:spTree>
    <p:extLst>
      <p:ext uri="{BB962C8B-B14F-4D97-AF65-F5344CB8AC3E}">
        <p14:creationId xmlns:p14="http://schemas.microsoft.com/office/powerpoint/2010/main" val="29083350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C6861006-B05F-26E1-65E4-BBF8E9B6F3A9}"/>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77FB6C50-F888-15E0-F7ED-92D28B1CD0E2}"/>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41</a:t>
            </a:fld>
            <a:endParaRPr/>
          </a:p>
        </p:txBody>
      </p:sp>
      <p:sp>
        <p:nvSpPr>
          <p:cNvPr id="2" name="Google Shape;90;p14">
            <a:extLst>
              <a:ext uri="{FF2B5EF4-FFF2-40B4-BE49-F238E27FC236}">
                <a16:creationId xmlns:a16="http://schemas.microsoft.com/office/drawing/2014/main" id="{C4A58D5A-CE5B-1D30-8F49-F2D6A4EFE1C8}"/>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2.3.5</a:t>
            </a:r>
            <a:r>
              <a:rPr lang="en-GB" sz="2400" b="1" dirty="0"/>
              <a:t>. </a:t>
            </a:r>
            <a:r>
              <a:rPr lang="en-GB" sz="2400" b="1" dirty="0" err="1"/>
              <a:t>Hướng</a:t>
            </a:r>
            <a:r>
              <a:rPr lang="en-GB" sz="2400" b="1" dirty="0"/>
              <a:t> </a:t>
            </a:r>
            <a:r>
              <a:rPr lang="en-GB" sz="2400" b="1" dirty="0" err="1"/>
              <a:t>phát</a:t>
            </a:r>
            <a:r>
              <a:rPr lang="en-GB" sz="2400" b="1" dirty="0"/>
              <a:t> </a:t>
            </a:r>
            <a:r>
              <a:rPr lang="en-GB" sz="2400" b="1" dirty="0" err="1"/>
              <a:t>triển</a:t>
            </a:r>
            <a:r>
              <a:rPr lang="en-GB" sz="2400" b="1" dirty="0"/>
              <a:t> </a:t>
            </a:r>
            <a:r>
              <a:rPr lang="en-GB" sz="2400" b="1" dirty="0" err="1"/>
              <a:t>tiếp</a:t>
            </a:r>
            <a:r>
              <a:rPr lang="en-GB" sz="2400" b="1" dirty="0"/>
              <a:t> </a:t>
            </a:r>
            <a:r>
              <a:rPr lang="en-GB" sz="2400" b="1" dirty="0" err="1"/>
              <a:t>theo</a:t>
            </a:r>
          </a:p>
        </p:txBody>
      </p:sp>
      <p:sp>
        <p:nvSpPr>
          <p:cNvPr id="6" name="TextBox 5">
            <a:extLst>
              <a:ext uri="{FF2B5EF4-FFF2-40B4-BE49-F238E27FC236}">
                <a16:creationId xmlns:a16="http://schemas.microsoft.com/office/drawing/2014/main" id="{77F03861-7F09-BDAE-73C4-9F8403B4B24A}"/>
              </a:ext>
            </a:extLst>
          </p:cNvPr>
          <p:cNvSpPr txBox="1"/>
          <p:nvPr/>
        </p:nvSpPr>
        <p:spPr>
          <a:xfrm>
            <a:off x="327755" y="523192"/>
            <a:ext cx="8634122" cy="2585323"/>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ea typeface="Roboto Slab"/>
                <a:cs typeface="Roboto Slab"/>
              </a:rPr>
              <a:t>Kiểm</a:t>
            </a:r>
            <a:r>
              <a:rPr lang="en-US" sz="1800" b="1" dirty="0">
                <a:solidFill>
                  <a:srgbClr val="FF0000"/>
                </a:solidFill>
                <a:ea typeface="Roboto Slab"/>
                <a:cs typeface="Roboto Slab"/>
              </a:rPr>
              <a:t> </a:t>
            </a:r>
            <a:r>
              <a:rPr lang="en-US" sz="1800" b="1" err="1">
                <a:solidFill>
                  <a:srgbClr val="FF0000"/>
                </a:solidFill>
                <a:ea typeface="Roboto Slab"/>
                <a:cs typeface="Roboto Slab"/>
              </a:rPr>
              <a:t>định</a:t>
            </a:r>
            <a:r>
              <a:rPr lang="en-US" sz="1800" b="1" dirty="0">
                <a:solidFill>
                  <a:srgbClr val="FF0000"/>
                </a:solidFill>
                <a:ea typeface="Roboto Slab"/>
                <a:cs typeface="Roboto Slab"/>
              </a:rPr>
              <a:t> </a:t>
            </a:r>
            <a:r>
              <a:rPr lang="en-US" sz="1800" b="1" err="1">
                <a:solidFill>
                  <a:srgbClr val="FF0000"/>
                </a:solidFill>
                <a:ea typeface="Roboto Slab"/>
                <a:cs typeface="Roboto Slab"/>
              </a:rPr>
              <a:t>sau</a:t>
            </a:r>
            <a:r>
              <a:rPr lang="en-US" sz="1800" b="1" dirty="0">
                <a:solidFill>
                  <a:srgbClr val="FF0000"/>
                </a:solidFill>
                <a:ea typeface="Roboto Slab"/>
                <a:cs typeface="Roboto Slab"/>
              </a:rPr>
              <a:t> </a:t>
            </a:r>
            <a:r>
              <a:rPr lang="en-US" sz="1800" b="1" err="1">
                <a:solidFill>
                  <a:srgbClr val="FF0000"/>
                </a:solidFill>
                <a:ea typeface="Roboto Slab"/>
                <a:cs typeface="Roboto Slab"/>
              </a:rPr>
              <a:t>dự</a:t>
            </a:r>
            <a:r>
              <a:rPr lang="en-US" sz="1800" b="1" dirty="0">
                <a:solidFill>
                  <a:srgbClr val="FF0000"/>
                </a:solidFill>
                <a:ea typeface="Roboto Slab"/>
                <a:cs typeface="Roboto Slab"/>
              </a:rPr>
              <a:t> </a:t>
            </a:r>
            <a:r>
              <a:rPr lang="en-US" sz="1800" b="1" err="1">
                <a:solidFill>
                  <a:srgbClr val="FF0000"/>
                </a:solidFill>
                <a:ea typeface="Roboto Slab"/>
                <a:cs typeface="Roboto Slab"/>
              </a:rPr>
              <a:t>phóng</a:t>
            </a:r>
            <a:endParaRPr lang="en-US" sz="1800" b="1" dirty="0" err="1">
              <a:solidFill>
                <a:srgbClr val="FF0000"/>
              </a:solidFill>
              <a:ea typeface="Roboto Slab"/>
              <a:cs typeface="Roboto Slab"/>
            </a:endParaRPr>
          </a:p>
          <a:p>
            <a:pPr marL="285750" indent="-285750" algn="just">
              <a:buFont typeface="Calibri"/>
              <a:buChar char="-"/>
            </a:pPr>
            <a:r>
              <a:rPr lang="en-US" sz="1800" dirty="0" err="1">
                <a:solidFill>
                  <a:schemeClr val="accent1"/>
                </a:solidFill>
                <a:ea typeface="Roboto Slab"/>
              </a:rPr>
              <a:t>Nhìn</a:t>
            </a:r>
            <a:r>
              <a:rPr lang="en-US" sz="1800" dirty="0">
                <a:solidFill>
                  <a:schemeClr val="accent1"/>
                </a:solidFill>
                <a:ea typeface="Roboto Slab"/>
              </a:rPr>
              <a:t> </a:t>
            </a:r>
            <a:r>
              <a:rPr lang="en-US" sz="1800" dirty="0" err="1">
                <a:solidFill>
                  <a:schemeClr val="accent1"/>
                </a:solidFill>
                <a:ea typeface="Roboto Slab"/>
              </a:rPr>
              <a:t>chung</a:t>
            </a:r>
            <a:r>
              <a:rPr lang="en-US" sz="1800" dirty="0">
                <a:solidFill>
                  <a:schemeClr val="accent1"/>
                </a:solidFill>
                <a:ea typeface="Roboto Slab"/>
              </a:rPr>
              <a:t>, </a:t>
            </a:r>
            <a:r>
              <a:rPr lang="en-US" sz="1800" dirty="0" err="1">
                <a:solidFill>
                  <a:schemeClr val="accent1"/>
                </a:solidFill>
                <a:ea typeface="Roboto Slab"/>
              </a:rPr>
              <a:t>mô</a:t>
            </a:r>
            <a:r>
              <a:rPr lang="en-US" sz="1800" dirty="0">
                <a:solidFill>
                  <a:schemeClr val="accent1"/>
                </a:solidFill>
                <a:ea typeface="Roboto Slab"/>
              </a:rPr>
              <a:t> </a:t>
            </a:r>
            <a:r>
              <a:rPr lang="en-US" sz="1800" dirty="0" err="1">
                <a:solidFill>
                  <a:schemeClr val="accent1"/>
                </a:solidFill>
                <a:ea typeface="Roboto Slab"/>
              </a:rPr>
              <a:t>hình</a:t>
            </a:r>
            <a:r>
              <a:rPr lang="en-US" sz="1800" dirty="0">
                <a:solidFill>
                  <a:schemeClr val="accent1"/>
                </a:solidFill>
                <a:ea typeface="Roboto Slab"/>
              </a:rPr>
              <a:t> VARMAX </a:t>
            </a:r>
            <a:r>
              <a:rPr lang="en-US" sz="1800" dirty="0" err="1">
                <a:solidFill>
                  <a:schemeClr val="accent1"/>
                </a:solidFill>
                <a:ea typeface="Roboto Slab"/>
              </a:rPr>
              <a:t>vẫn</a:t>
            </a:r>
            <a:r>
              <a:rPr lang="en-US" sz="1800" dirty="0">
                <a:solidFill>
                  <a:schemeClr val="accent1"/>
                </a:solidFill>
                <a:ea typeface="Roboto Slab"/>
              </a:rPr>
              <a:t> </a:t>
            </a:r>
            <a:r>
              <a:rPr lang="en-US" sz="1800" dirty="0" err="1">
                <a:solidFill>
                  <a:schemeClr val="accent1"/>
                </a:solidFill>
                <a:ea typeface="Roboto Slab"/>
              </a:rPr>
              <a:t>chưa</a:t>
            </a:r>
            <a:r>
              <a:rPr lang="en-US" sz="1800" dirty="0">
                <a:solidFill>
                  <a:schemeClr val="accent1"/>
                </a:solidFill>
                <a:ea typeface="Roboto Slab"/>
              </a:rPr>
              <a:t> </a:t>
            </a:r>
            <a:r>
              <a:rPr lang="en-US" sz="1800" dirty="0" err="1">
                <a:solidFill>
                  <a:schemeClr val="accent1"/>
                </a:solidFill>
                <a:ea typeface="Roboto Slab"/>
              </a:rPr>
              <a:t>đạt</a:t>
            </a:r>
            <a:r>
              <a:rPr lang="en-US" sz="1800" dirty="0">
                <a:solidFill>
                  <a:schemeClr val="accent1"/>
                </a:solidFill>
                <a:ea typeface="Roboto Slab"/>
              </a:rPr>
              <a:t> </a:t>
            </a:r>
            <a:r>
              <a:rPr lang="en-US" sz="1800" dirty="0" err="1">
                <a:solidFill>
                  <a:schemeClr val="accent1"/>
                </a:solidFill>
                <a:ea typeface="Roboto Slab"/>
              </a:rPr>
              <a:t>các</a:t>
            </a:r>
            <a:r>
              <a:rPr lang="en-US" sz="1800" dirty="0">
                <a:solidFill>
                  <a:schemeClr val="accent1"/>
                </a:solidFill>
                <a:ea typeface="Roboto Slab"/>
              </a:rPr>
              <a:t> </a:t>
            </a:r>
            <a:r>
              <a:rPr lang="en-US" sz="1800" dirty="0" err="1">
                <a:solidFill>
                  <a:schemeClr val="accent1"/>
                </a:solidFill>
                <a:ea typeface="Roboto Slab"/>
              </a:rPr>
              <a:t>kiểm</a:t>
            </a:r>
            <a:r>
              <a:rPr lang="en-US" sz="1800" dirty="0">
                <a:solidFill>
                  <a:schemeClr val="accent1"/>
                </a:solidFill>
                <a:ea typeface="Roboto Slab"/>
              </a:rPr>
              <a:t> </a:t>
            </a:r>
            <a:r>
              <a:rPr lang="en-US" sz="1800" dirty="0" err="1">
                <a:solidFill>
                  <a:schemeClr val="accent1"/>
                </a:solidFill>
                <a:ea typeface="Roboto Slab"/>
              </a:rPr>
              <a:t>định</a:t>
            </a:r>
            <a:r>
              <a:rPr lang="en-US" sz="1800" dirty="0">
                <a:solidFill>
                  <a:schemeClr val="accent1"/>
                </a:solidFill>
                <a:ea typeface="Roboto Slab"/>
              </a:rPr>
              <a:t> </a:t>
            </a:r>
            <a:r>
              <a:rPr lang="en-US" sz="1800" dirty="0" err="1">
                <a:solidFill>
                  <a:schemeClr val="accent1"/>
                </a:solidFill>
                <a:ea typeface="Roboto Slab"/>
              </a:rPr>
              <a:t>sau</a:t>
            </a:r>
            <a:r>
              <a:rPr lang="en-US" sz="1800" dirty="0">
                <a:solidFill>
                  <a:schemeClr val="accent1"/>
                </a:solidFill>
                <a:ea typeface="Roboto Slab"/>
              </a:rPr>
              <a:t> </a:t>
            </a:r>
            <a:r>
              <a:rPr lang="en-US" sz="1800" dirty="0" err="1">
                <a:solidFill>
                  <a:schemeClr val="accent1"/>
                </a:solidFill>
                <a:ea typeface="Roboto Slab"/>
              </a:rPr>
              <a:t>dự</a:t>
            </a:r>
            <a:r>
              <a:rPr lang="en-US" sz="1800" dirty="0">
                <a:solidFill>
                  <a:schemeClr val="accent1"/>
                </a:solidFill>
                <a:ea typeface="Roboto Slab"/>
              </a:rPr>
              <a:t> </a:t>
            </a:r>
            <a:r>
              <a:rPr lang="en-US" sz="1800" dirty="0" err="1">
                <a:solidFill>
                  <a:schemeClr val="accent1"/>
                </a:solidFill>
                <a:ea typeface="Roboto Slab"/>
              </a:rPr>
              <a:t>phóng</a:t>
            </a:r>
            <a:r>
              <a:rPr lang="en-US" sz="1800" dirty="0">
                <a:solidFill>
                  <a:schemeClr val="accent1"/>
                </a:solidFill>
                <a:ea typeface="Roboto Slab"/>
              </a:rPr>
              <a:t>: </a:t>
            </a:r>
            <a:r>
              <a:rPr lang="en-US" sz="1800" dirty="0" err="1">
                <a:solidFill>
                  <a:schemeClr val="accent1"/>
                </a:solidFill>
                <a:ea typeface="Roboto Slab"/>
              </a:rPr>
              <a:t>Phần</a:t>
            </a:r>
            <a:r>
              <a:rPr lang="en-US" sz="1800" dirty="0">
                <a:solidFill>
                  <a:schemeClr val="accent1"/>
                </a:solidFill>
                <a:ea typeface="Roboto Slab"/>
              </a:rPr>
              <a:t> </a:t>
            </a:r>
            <a:r>
              <a:rPr lang="en-US" sz="1800" dirty="0" err="1">
                <a:solidFill>
                  <a:schemeClr val="accent1"/>
                </a:solidFill>
                <a:ea typeface="Roboto Slab"/>
              </a:rPr>
              <a:t>dư</a:t>
            </a:r>
            <a:r>
              <a:rPr lang="en-US" sz="1800" dirty="0">
                <a:solidFill>
                  <a:schemeClr val="accent1"/>
                </a:solidFill>
                <a:ea typeface="Roboto Slab"/>
              </a:rPr>
              <a:t> </a:t>
            </a:r>
            <a:r>
              <a:rPr lang="en-US" sz="1800" dirty="0" err="1">
                <a:solidFill>
                  <a:schemeClr val="accent1"/>
                </a:solidFill>
                <a:ea typeface="Roboto Slab"/>
              </a:rPr>
              <a:t>chưa</a:t>
            </a:r>
            <a:r>
              <a:rPr lang="en-US" sz="1800" dirty="0">
                <a:solidFill>
                  <a:schemeClr val="accent1"/>
                </a:solidFill>
                <a:ea typeface="Roboto Slab"/>
              </a:rPr>
              <a:t> </a:t>
            </a:r>
            <a:r>
              <a:rPr lang="en-US" sz="1800" dirty="0" err="1">
                <a:solidFill>
                  <a:schemeClr val="accent1"/>
                </a:solidFill>
                <a:ea typeface="Roboto Slab"/>
              </a:rPr>
              <a:t>đạt</a:t>
            </a:r>
            <a:r>
              <a:rPr lang="en-US" sz="1800" dirty="0">
                <a:solidFill>
                  <a:schemeClr val="accent1"/>
                </a:solidFill>
                <a:ea typeface="Roboto Slab"/>
              </a:rPr>
              <a:t> </a:t>
            </a:r>
            <a:r>
              <a:rPr lang="en-US" sz="1800" dirty="0" err="1">
                <a:solidFill>
                  <a:schemeClr val="accent1"/>
                </a:solidFill>
                <a:ea typeface="Roboto Slab"/>
              </a:rPr>
              <a:t>phân</a:t>
            </a:r>
            <a:r>
              <a:rPr lang="en-US" sz="1800" dirty="0">
                <a:solidFill>
                  <a:schemeClr val="accent1"/>
                </a:solidFill>
                <a:ea typeface="Roboto Slab"/>
              </a:rPr>
              <a:t> </a:t>
            </a:r>
            <a:r>
              <a:rPr lang="en-US" sz="1800" dirty="0" err="1">
                <a:solidFill>
                  <a:schemeClr val="accent1"/>
                </a:solidFill>
                <a:ea typeface="Roboto Slab"/>
              </a:rPr>
              <a:t>phối</a:t>
            </a:r>
            <a:r>
              <a:rPr lang="en-US" sz="1800" dirty="0">
                <a:solidFill>
                  <a:schemeClr val="accent1"/>
                </a:solidFill>
                <a:ea typeface="Roboto Slab"/>
              </a:rPr>
              <a:t> </a:t>
            </a:r>
            <a:r>
              <a:rPr lang="en-US" sz="1800" dirty="0" err="1">
                <a:solidFill>
                  <a:schemeClr val="accent1"/>
                </a:solidFill>
                <a:ea typeface="Roboto Slab"/>
              </a:rPr>
              <a:t>chuẩn</a:t>
            </a:r>
            <a:r>
              <a:rPr lang="en-US" sz="1800" dirty="0">
                <a:solidFill>
                  <a:schemeClr val="accent1"/>
                </a:solidFill>
                <a:ea typeface="Roboto Slab"/>
              </a:rPr>
              <a:t> </a:t>
            </a:r>
            <a:r>
              <a:rPr lang="en-US" sz="1800" dirty="0" err="1">
                <a:solidFill>
                  <a:schemeClr val="accent1"/>
                </a:solidFill>
                <a:ea typeface="Roboto Slab"/>
              </a:rPr>
              <a:t>và</a:t>
            </a:r>
            <a:r>
              <a:rPr lang="en-US" sz="1800" dirty="0">
                <a:solidFill>
                  <a:schemeClr val="accent1"/>
                </a:solidFill>
                <a:ea typeface="Roboto Slab"/>
              </a:rPr>
              <a:t> </a:t>
            </a:r>
            <a:r>
              <a:rPr lang="en-US" sz="1800" dirty="0" err="1">
                <a:solidFill>
                  <a:schemeClr val="accent1"/>
                </a:solidFill>
                <a:ea typeface="Roboto Slab"/>
              </a:rPr>
              <a:t>còn</a:t>
            </a:r>
            <a:r>
              <a:rPr lang="en-US" sz="1800" dirty="0">
                <a:solidFill>
                  <a:schemeClr val="accent1"/>
                </a:solidFill>
                <a:ea typeface="Roboto Slab"/>
              </a:rPr>
              <a:t> </a:t>
            </a:r>
            <a:r>
              <a:rPr lang="en-US" sz="1800" dirty="0" err="1">
                <a:solidFill>
                  <a:schemeClr val="accent1"/>
                </a:solidFill>
                <a:ea typeface="Roboto Slab"/>
              </a:rPr>
              <a:t>tự</a:t>
            </a:r>
            <a:r>
              <a:rPr lang="en-US" sz="1800" dirty="0">
                <a:solidFill>
                  <a:schemeClr val="accent1"/>
                </a:solidFill>
                <a:ea typeface="Roboto Slab"/>
              </a:rPr>
              <a:t> </a:t>
            </a:r>
            <a:r>
              <a:rPr lang="en-US" sz="1800" dirty="0" err="1">
                <a:solidFill>
                  <a:schemeClr val="accent1"/>
                </a:solidFill>
                <a:ea typeface="Roboto Slab"/>
              </a:rPr>
              <a:t>tương</a:t>
            </a:r>
            <a:r>
              <a:rPr lang="en-US" sz="1800" dirty="0">
                <a:solidFill>
                  <a:schemeClr val="accent1"/>
                </a:solidFill>
                <a:ea typeface="Roboto Slab"/>
              </a:rPr>
              <a:t> </a:t>
            </a:r>
            <a:r>
              <a:rPr lang="en-US" sz="1800" dirty="0" err="1">
                <a:solidFill>
                  <a:schemeClr val="accent1"/>
                </a:solidFill>
                <a:ea typeface="Roboto Slab"/>
              </a:rPr>
              <a:t>quan</a:t>
            </a:r>
            <a:r>
              <a:rPr lang="en-US" sz="1800" dirty="0">
                <a:solidFill>
                  <a:schemeClr val="accent1"/>
                </a:solidFill>
                <a:ea typeface="Roboto Slab"/>
              </a:rPr>
              <a:t>.</a:t>
            </a:r>
          </a:p>
          <a:p>
            <a:pPr marL="285750" indent="-285750" algn="just">
              <a:buFont typeface="Calibri"/>
              <a:buChar char="-"/>
            </a:pPr>
            <a:endParaRPr lang="en-US" sz="1800" dirty="0">
              <a:solidFill>
                <a:schemeClr val="accent1"/>
              </a:solidFill>
              <a:ea typeface="Roboto Slab"/>
            </a:endParaRPr>
          </a:p>
          <a:p>
            <a:pPr marL="285750" indent="-285750" algn="just">
              <a:buFont typeface="Calibri"/>
              <a:buChar char="-"/>
            </a:pPr>
            <a:r>
              <a:rPr lang="en-US" sz="1800" dirty="0" err="1">
                <a:solidFill>
                  <a:schemeClr val="accent1"/>
                </a:solidFill>
                <a:ea typeface="Roboto Slab"/>
              </a:rPr>
              <a:t>Hướng</a:t>
            </a:r>
            <a:r>
              <a:rPr lang="en-US" sz="1800" dirty="0">
                <a:solidFill>
                  <a:schemeClr val="accent1"/>
                </a:solidFill>
                <a:ea typeface="Roboto Slab"/>
              </a:rPr>
              <a:t> </a:t>
            </a:r>
            <a:r>
              <a:rPr lang="en-US" sz="1800" dirty="0" err="1">
                <a:solidFill>
                  <a:schemeClr val="accent1"/>
                </a:solidFill>
                <a:ea typeface="Roboto Slab"/>
              </a:rPr>
              <a:t>phát</a:t>
            </a:r>
            <a:r>
              <a:rPr lang="en-US" sz="1800" dirty="0">
                <a:solidFill>
                  <a:schemeClr val="accent1"/>
                </a:solidFill>
                <a:ea typeface="Roboto Slab"/>
              </a:rPr>
              <a:t> </a:t>
            </a:r>
            <a:r>
              <a:rPr lang="en-US" sz="1800" dirty="0" err="1">
                <a:solidFill>
                  <a:schemeClr val="accent1"/>
                </a:solidFill>
                <a:ea typeface="Roboto Slab"/>
              </a:rPr>
              <a:t>triển</a:t>
            </a:r>
            <a:r>
              <a:rPr lang="en-US" sz="1800" dirty="0">
                <a:solidFill>
                  <a:schemeClr val="accent1"/>
                </a:solidFill>
                <a:ea typeface="Roboto Slab"/>
              </a:rPr>
              <a:t> </a:t>
            </a:r>
            <a:r>
              <a:rPr lang="en-US" sz="1800" dirty="0" err="1">
                <a:solidFill>
                  <a:schemeClr val="accent1"/>
                </a:solidFill>
                <a:ea typeface="Roboto Slab"/>
              </a:rPr>
              <a:t>tiếp</a:t>
            </a:r>
            <a:r>
              <a:rPr lang="en-US" sz="1800" dirty="0">
                <a:solidFill>
                  <a:schemeClr val="accent1"/>
                </a:solidFill>
                <a:ea typeface="Roboto Slab"/>
              </a:rPr>
              <a:t> </a:t>
            </a:r>
            <a:r>
              <a:rPr lang="en-US" sz="1800" dirty="0" err="1">
                <a:solidFill>
                  <a:schemeClr val="accent1"/>
                </a:solidFill>
                <a:ea typeface="Roboto Slab"/>
              </a:rPr>
              <a:t>theo</a:t>
            </a:r>
            <a:r>
              <a:rPr lang="en-US" sz="1800" dirty="0">
                <a:solidFill>
                  <a:schemeClr val="accent1"/>
                </a:solidFill>
                <a:ea typeface="Roboto Slab"/>
              </a:rPr>
              <a:t>:</a:t>
            </a:r>
          </a:p>
          <a:p>
            <a:pPr marL="742950" lvl="1" indent="-285750" algn="just">
              <a:buFont typeface="Courier New"/>
              <a:buChar char="o"/>
            </a:pPr>
            <a:r>
              <a:rPr lang="en-US" sz="1800" dirty="0" err="1">
                <a:solidFill>
                  <a:schemeClr val="accent1"/>
                </a:solidFill>
                <a:ea typeface="Roboto Slab"/>
              </a:rPr>
              <a:t>Bổ</a:t>
            </a:r>
            <a:r>
              <a:rPr lang="en-US" sz="1800" dirty="0">
                <a:solidFill>
                  <a:schemeClr val="accent1"/>
                </a:solidFill>
                <a:ea typeface="Roboto Slab"/>
              </a:rPr>
              <a:t> sung </a:t>
            </a:r>
            <a:r>
              <a:rPr lang="en-US" sz="1800" dirty="0" err="1">
                <a:solidFill>
                  <a:schemeClr val="accent1"/>
                </a:solidFill>
                <a:ea typeface="Roboto Slab"/>
              </a:rPr>
              <a:t>biến</a:t>
            </a:r>
            <a:r>
              <a:rPr lang="en-US" sz="1800" dirty="0">
                <a:solidFill>
                  <a:schemeClr val="accent1"/>
                </a:solidFill>
                <a:ea typeface="Roboto Slab"/>
              </a:rPr>
              <a:t> </a:t>
            </a:r>
            <a:r>
              <a:rPr lang="en-US" sz="1800" dirty="0" err="1">
                <a:solidFill>
                  <a:schemeClr val="accent1"/>
                </a:solidFill>
                <a:ea typeface="Roboto Slab"/>
              </a:rPr>
              <a:t>độc</a:t>
            </a:r>
            <a:r>
              <a:rPr lang="en-US" sz="1800" dirty="0">
                <a:solidFill>
                  <a:schemeClr val="accent1"/>
                </a:solidFill>
                <a:ea typeface="Roboto Slab"/>
              </a:rPr>
              <a:t> </a:t>
            </a:r>
            <a:r>
              <a:rPr lang="en-US" sz="1800" dirty="0" err="1">
                <a:solidFill>
                  <a:schemeClr val="accent1"/>
                </a:solidFill>
                <a:ea typeface="Roboto Slab"/>
              </a:rPr>
              <a:t>lập</a:t>
            </a:r>
            <a:r>
              <a:rPr lang="en-US" sz="1800" dirty="0">
                <a:solidFill>
                  <a:schemeClr val="accent1"/>
                </a:solidFill>
                <a:ea typeface="Roboto Slab"/>
              </a:rPr>
              <a:t> </a:t>
            </a:r>
            <a:r>
              <a:rPr lang="en-US" sz="1800" dirty="0" err="1">
                <a:solidFill>
                  <a:schemeClr val="accent1"/>
                </a:solidFill>
                <a:ea typeface="Roboto Slab"/>
              </a:rPr>
              <a:t>như</a:t>
            </a:r>
            <a:r>
              <a:rPr lang="en-US" sz="1800" dirty="0">
                <a:solidFill>
                  <a:schemeClr val="accent1"/>
                </a:solidFill>
                <a:ea typeface="Roboto Slab"/>
              </a:rPr>
              <a:t> </a:t>
            </a:r>
            <a:r>
              <a:rPr lang="en-US" sz="1800" dirty="0" err="1">
                <a:solidFill>
                  <a:schemeClr val="accent1"/>
                </a:solidFill>
                <a:ea typeface="Roboto Slab"/>
              </a:rPr>
              <a:t>số</a:t>
            </a:r>
            <a:r>
              <a:rPr lang="en-US" sz="1800" dirty="0">
                <a:solidFill>
                  <a:schemeClr val="accent1"/>
                </a:solidFill>
                <a:ea typeface="Roboto Slab"/>
              </a:rPr>
              <a:t> </a:t>
            </a:r>
            <a:r>
              <a:rPr lang="en-US" sz="1800" dirty="0" err="1">
                <a:solidFill>
                  <a:schemeClr val="accent1"/>
                </a:solidFill>
                <a:ea typeface="Roboto Slab"/>
              </a:rPr>
              <a:t>ngày</a:t>
            </a:r>
            <a:r>
              <a:rPr lang="en-US" sz="1800" dirty="0">
                <a:solidFill>
                  <a:schemeClr val="accent1"/>
                </a:solidFill>
                <a:ea typeface="Roboto Slab"/>
              </a:rPr>
              <a:t> </a:t>
            </a:r>
            <a:r>
              <a:rPr lang="en-US" sz="1800" dirty="0" err="1">
                <a:solidFill>
                  <a:schemeClr val="accent1"/>
                </a:solidFill>
                <a:ea typeface="Roboto Slab"/>
              </a:rPr>
              <a:t>trước</a:t>
            </a:r>
            <a:r>
              <a:rPr lang="en-US" sz="1800" dirty="0">
                <a:solidFill>
                  <a:schemeClr val="accent1"/>
                </a:solidFill>
                <a:ea typeface="Roboto Slab"/>
              </a:rPr>
              <a:t> </a:t>
            </a:r>
            <a:r>
              <a:rPr lang="en-US" sz="1800" dirty="0" err="1">
                <a:solidFill>
                  <a:schemeClr val="accent1"/>
                </a:solidFill>
                <a:ea typeface="Roboto Slab"/>
              </a:rPr>
              <a:t>sự</a:t>
            </a:r>
            <a:r>
              <a:rPr lang="en-US" sz="1800" dirty="0">
                <a:solidFill>
                  <a:schemeClr val="accent1"/>
                </a:solidFill>
                <a:ea typeface="Roboto Slab"/>
              </a:rPr>
              <a:t> </a:t>
            </a:r>
            <a:r>
              <a:rPr lang="en-US" sz="1800" dirty="0" err="1">
                <a:solidFill>
                  <a:schemeClr val="accent1"/>
                </a:solidFill>
                <a:ea typeface="Roboto Slab"/>
              </a:rPr>
              <a:t>kiện</a:t>
            </a:r>
            <a:r>
              <a:rPr lang="en-US" sz="1800" dirty="0">
                <a:solidFill>
                  <a:schemeClr val="accent1"/>
                </a:solidFill>
                <a:ea typeface="Roboto Slab"/>
              </a:rPr>
              <a:t>, </a:t>
            </a:r>
            <a:r>
              <a:rPr lang="en-US" sz="1800" dirty="0" err="1">
                <a:solidFill>
                  <a:schemeClr val="accent1"/>
                </a:solidFill>
                <a:ea typeface="Roboto Slab"/>
              </a:rPr>
              <a:t>số</a:t>
            </a:r>
            <a:r>
              <a:rPr lang="en-US" sz="1800" dirty="0">
                <a:solidFill>
                  <a:schemeClr val="accent1"/>
                </a:solidFill>
                <a:ea typeface="Roboto Slab"/>
              </a:rPr>
              <a:t> </a:t>
            </a:r>
            <a:r>
              <a:rPr lang="en-US" sz="1800" dirty="0" err="1">
                <a:solidFill>
                  <a:schemeClr val="accent1"/>
                </a:solidFill>
                <a:ea typeface="Roboto Slab"/>
              </a:rPr>
              <a:t>thứ</a:t>
            </a:r>
            <a:r>
              <a:rPr lang="en-US" sz="1800" dirty="0">
                <a:solidFill>
                  <a:schemeClr val="accent1"/>
                </a:solidFill>
                <a:ea typeface="Roboto Slab"/>
              </a:rPr>
              <a:t> </a:t>
            </a:r>
            <a:r>
              <a:rPr lang="en-US" sz="1800" dirty="0" err="1">
                <a:solidFill>
                  <a:schemeClr val="accent1"/>
                </a:solidFill>
                <a:ea typeface="Roboto Slab"/>
              </a:rPr>
              <a:t>tự</a:t>
            </a:r>
            <a:r>
              <a:rPr lang="en-US" sz="1800" dirty="0">
                <a:solidFill>
                  <a:schemeClr val="accent1"/>
                </a:solidFill>
                <a:ea typeface="Roboto Slab"/>
              </a:rPr>
              <a:t> </a:t>
            </a:r>
            <a:r>
              <a:rPr lang="en-US" sz="1800" dirty="0" err="1">
                <a:solidFill>
                  <a:schemeClr val="accent1"/>
                </a:solidFill>
                <a:ea typeface="Roboto Slab"/>
              </a:rPr>
              <a:t>tuần</a:t>
            </a:r>
            <a:r>
              <a:rPr lang="en-US" sz="1800" dirty="0">
                <a:solidFill>
                  <a:schemeClr val="accent1"/>
                </a:solidFill>
                <a:ea typeface="Roboto Slab"/>
              </a:rPr>
              <a:t> </a:t>
            </a:r>
            <a:r>
              <a:rPr lang="en-US" sz="1800" dirty="0" err="1">
                <a:solidFill>
                  <a:schemeClr val="accent1"/>
                </a:solidFill>
                <a:ea typeface="Roboto Slab"/>
              </a:rPr>
              <a:t>trong</a:t>
            </a:r>
            <a:r>
              <a:rPr lang="en-US" sz="1800" dirty="0">
                <a:solidFill>
                  <a:schemeClr val="accent1"/>
                </a:solidFill>
                <a:ea typeface="Roboto Slab"/>
              </a:rPr>
              <a:t> </a:t>
            </a:r>
            <a:r>
              <a:rPr lang="en-US" sz="1800" dirty="0" err="1">
                <a:solidFill>
                  <a:schemeClr val="accent1"/>
                </a:solidFill>
                <a:ea typeface="Roboto Slab"/>
              </a:rPr>
              <a:t>tháng</a:t>
            </a:r>
            <a:endParaRPr lang="en-US" sz="1800" dirty="0">
              <a:solidFill>
                <a:schemeClr val="accent1"/>
              </a:solidFill>
              <a:ea typeface="Roboto Slab"/>
            </a:endParaRPr>
          </a:p>
          <a:p>
            <a:pPr marL="742950" lvl="1" indent="-285750" algn="just">
              <a:buFont typeface="Courier New"/>
              <a:buChar char="o"/>
            </a:pPr>
            <a:r>
              <a:rPr lang="en-US" sz="1800" dirty="0" err="1">
                <a:solidFill>
                  <a:schemeClr val="accent1"/>
                </a:solidFill>
                <a:ea typeface="Roboto Slab"/>
              </a:rPr>
              <a:t>Dự</a:t>
            </a:r>
            <a:r>
              <a:rPr lang="en-US" sz="1800" dirty="0">
                <a:solidFill>
                  <a:schemeClr val="accent1"/>
                </a:solidFill>
                <a:ea typeface="Roboto Slab"/>
              </a:rPr>
              <a:t> </a:t>
            </a:r>
            <a:r>
              <a:rPr lang="en-US" sz="1800" dirty="0" err="1">
                <a:solidFill>
                  <a:schemeClr val="accent1"/>
                </a:solidFill>
                <a:ea typeface="Roboto Slab"/>
              </a:rPr>
              <a:t>phóng</a:t>
            </a:r>
            <a:r>
              <a:rPr lang="en-US" sz="1800" dirty="0">
                <a:solidFill>
                  <a:schemeClr val="accent1"/>
                </a:solidFill>
                <a:ea typeface="Roboto Slab"/>
              </a:rPr>
              <a:t> chi </a:t>
            </a:r>
            <a:r>
              <a:rPr lang="en-US" sz="1800" dirty="0" err="1">
                <a:solidFill>
                  <a:schemeClr val="accent1"/>
                </a:solidFill>
                <a:ea typeface="Roboto Slab"/>
              </a:rPr>
              <a:t>tiết</a:t>
            </a:r>
            <a:r>
              <a:rPr lang="en-US" sz="1800" dirty="0">
                <a:solidFill>
                  <a:schemeClr val="accent1"/>
                </a:solidFill>
                <a:ea typeface="Roboto Slab"/>
              </a:rPr>
              <a:t> </a:t>
            </a:r>
            <a:r>
              <a:rPr lang="en-US" sz="1800" dirty="0" err="1">
                <a:solidFill>
                  <a:schemeClr val="accent1"/>
                </a:solidFill>
                <a:ea typeface="Roboto Slab"/>
              </a:rPr>
              <a:t>hơn</a:t>
            </a:r>
            <a:r>
              <a:rPr lang="en-US" sz="1800" dirty="0">
                <a:solidFill>
                  <a:schemeClr val="accent1"/>
                </a:solidFill>
                <a:ea typeface="Roboto Slab"/>
              </a:rPr>
              <a:t>: </a:t>
            </a:r>
            <a:r>
              <a:rPr lang="en-US" sz="1800" dirty="0" err="1">
                <a:solidFill>
                  <a:schemeClr val="accent1"/>
                </a:solidFill>
                <a:ea typeface="Roboto Slab"/>
              </a:rPr>
              <a:t>dự</a:t>
            </a:r>
            <a:r>
              <a:rPr lang="en-US" sz="1800" dirty="0">
                <a:solidFill>
                  <a:schemeClr val="accent1"/>
                </a:solidFill>
                <a:ea typeface="Roboto Slab"/>
              </a:rPr>
              <a:t> </a:t>
            </a:r>
            <a:r>
              <a:rPr lang="en-US" sz="1800" dirty="0" err="1">
                <a:solidFill>
                  <a:schemeClr val="accent1"/>
                </a:solidFill>
                <a:ea typeface="Roboto Slab"/>
              </a:rPr>
              <a:t>phóng</a:t>
            </a:r>
            <a:r>
              <a:rPr lang="en-US" sz="1800" dirty="0">
                <a:solidFill>
                  <a:schemeClr val="accent1"/>
                </a:solidFill>
                <a:ea typeface="Roboto Slab"/>
              </a:rPr>
              <a:t> </a:t>
            </a:r>
            <a:r>
              <a:rPr lang="en-US" sz="1800" dirty="0" err="1">
                <a:solidFill>
                  <a:schemeClr val="accent1"/>
                </a:solidFill>
                <a:ea typeface="Roboto Slab"/>
              </a:rPr>
              <a:t>số</a:t>
            </a:r>
            <a:r>
              <a:rPr lang="en-US" sz="1800" dirty="0">
                <a:solidFill>
                  <a:schemeClr val="accent1"/>
                </a:solidFill>
                <a:ea typeface="Roboto Slab"/>
              </a:rPr>
              <a:t> </a:t>
            </a:r>
            <a:r>
              <a:rPr lang="en-US" sz="1800" dirty="0" err="1">
                <a:solidFill>
                  <a:schemeClr val="accent1"/>
                </a:solidFill>
                <a:ea typeface="Roboto Slab"/>
              </a:rPr>
              <a:t>lượng</a:t>
            </a:r>
            <a:r>
              <a:rPr lang="en-US" sz="1800" dirty="0">
                <a:solidFill>
                  <a:schemeClr val="accent1"/>
                </a:solidFill>
                <a:ea typeface="Roboto Slab"/>
              </a:rPr>
              <a:t> </a:t>
            </a:r>
            <a:r>
              <a:rPr lang="en-US" sz="1800" dirty="0" err="1">
                <a:solidFill>
                  <a:schemeClr val="accent1"/>
                </a:solidFill>
                <a:ea typeface="Roboto Slab"/>
              </a:rPr>
              <a:t>hàng</a:t>
            </a:r>
            <a:r>
              <a:rPr lang="en-US" sz="1800" dirty="0">
                <a:solidFill>
                  <a:schemeClr val="accent1"/>
                </a:solidFill>
                <a:ea typeface="Roboto Slab"/>
              </a:rPr>
              <a:t> </a:t>
            </a:r>
            <a:r>
              <a:rPr lang="en-US" sz="1800" dirty="0" err="1">
                <a:solidFill>
                  <a:schemeClr val="accent1"/>
                </a:solidFill>
                <a:ea typeface="Roboto Slab"/>
              </a:rPr>
              <a:t>bán</a:t>
            </a:r>
            <a:r>
              <a:rPr lang="en-US" sz="1800" dirty="0">
                <a:solidFill>
                  <a:schemeClr val="accent1"/>
                </a:solidFill>
                <a:ea typeface="Roboto Slab"/>
              </a:rPr>
              <a:t> </a:t>
            </a:r>
            <a:r>
              <a:rPr lang="en-US" sz="1800" dirty="0" err="1">
                <a:solidFill>
                  <a:schemeClr val="accent1"/>
                </a:solidFill>
                <a:ea typeface="Roboto Slab"/>
              </a:rPr>
              <a:t>và</a:t>
            </a:r>
            <a:r>
              <a:rPr lang="en-US" sz="1800" dirty="0">
                <a:solidFill>
                  <a:schemeClr val="accent1"/>
                </a:solidFill>
                <a:ea typeface="Roboto Slab"/>
              </a:rPr>
              <a:t> </a:t>
            </a:r>
            <a:r>
              <a:rPr lang="en-US" sz="1800" dirty="0" err="1">
                <a:solidFill>
                  <a:schemeClr val="accent1"/>
                </a:solidFill>
                <a:ea typeface="Roboto Slab"/>
              </a:rPr>
              <a:t>giá</a:t>
            </a:r>
            <a:r>
              <a:rPr lang="en-US" sz="1800" dirty="0">
                <a:solidFill>
                  <a:schemeClr val="accent1"/>
                </a:solidFill>
                <a:ea typeface="Roboto Slab"/>
              </a:rPr>
              <a:t> </a:t>
            </a:r>
            <a:r>
              <a:rPr lang="en-US" sz="1800" dirty="0" err="1">
                <a:solidFill>
                  <a:schemeClr val="accent1"/>
                </a:solidFill>
                <a:ea typeface="Roboto Slab"/>
              </a:rPr>
              <a:t>bán</a:t>
            </a:r>
            <a:r>
              <a:rPr lang="en-US" sz="1800" dirty="0">
                <a:solidFill>
                  <a:schemeClr val="accent1"/>
                </a:solidFill>
                <a:ea typeface="Roboto Slab"/>
              </a:rPr>
              <a:t> </a:t>
            </a:r>
            <a:r>
              <a:rPr lang="en-US" sz="1800" dirty="0" err="1">
                <a:solidFill>
                  <a:schemeClr val="accent1"/>
                </a:solidFill>
                <a:ea typeface="Roboto Slab"/>
              </a:rPr>
              <a:t>từng</a:t>
            </a:r>
            <a:r>
              <a:rPr lang="en-US" sz="1800" dirty="0">
                <a:solidFill>
                  <a:schemeClr val="accent1"/>
                </a:solidFill>
                <a:ea typeface="Roboto Slab"/>
              </a:rPr>
              <a:t> </a:t>
            </a:r>
            <a:r>
              <a:rPr lang="en-US" sz="1800" dirty="0" err="1">
                <a:solidFill>
                  <a:schemeClr val="accent1"/>
                </a:solidFill>
                <a:ea typeface="Roboto Slab"/>
              </a:rPr>
              <a:t>loại</a:t>
            </a:r>
            <a:r>
              <a:rPr lang="en-US" sz="1800" dirty="0">
                <a:solidFill>
                  <a:schemeClr val="accent1"/>
                </a:solidFill>
                <a:ea typeface="Roboto Slab"/>
              </a:rPr>
              <a:t> </a:t>
            </a:r>
            <a:r>
              <a:rPr lang="en-US" sz="1800" dirty="0" err="1">
                <a:solidFill>
                  <a:schemeClr val="accent1"/>
                </a:solidFill>
                <a:ea typeface="Roboto Slab"/>
              </a:rPr>
              <a:t>hàng</a:t>
            </a:r>
            <a:r>
              <a:rPr lang="en-US" sz="1800" dirty="0">
                <a:solidFill>
                  <a:schemeClr val="accent1"/>
                </a:solidFill>
                <a:ea typeface="Roboto Slab"/>
              </a:rPr>
              <a:t> </a:t>
            </a:r>
            <a:r>
              <a:rPr lang="en-US" sz="1800" dirty="0" err="1">
                <a:solidFill>
                  <a:schemeClr val="accent1"/>
                </a:solidFill>
                <a:ea typeface="Roboto Slab"/>
              </a:rPr>
              <a:t>thay</a:t>
            </a:r>
            <a:r>
              <a:rPr lang="en-US" sz="1800" dirty="0">
                <a:solidFill>
                  <a:schemeClr val="accent1"/>
                </a:solidFill>
                <a:ea typeface="Roboto Slab"/>
              </a:rPr>
              <a:t> </a:t>
            </a:r>
            <a:r>
              <a:rPr lang="en-US" sz="1800" dirty="0" err="1">
                <a:solidFill>
                  <a:schemeClr val="accent1"/>
                </a:solidFill>
                <a:ea typeface="Roboto Slab"/>
              </a:rPr>
              <a:t>vì</a:t>
            </a:r>
            <a:r>
              <a:rPr lang="en-US" sz="1800" dirty="0">
                <a:solidFill>
                  <a:schemeClr val="accent1"/>
                </a:solidFill>
                <a:ea typeface="Roboto Slab"/>
              </a:rPr>
              <a:t> </a:t>
            </a:r>
            <a:r>
              <a:rPr lang="en-US" sz="1800" dirty="0" err="1">
                <a:solidFill>
                  <a:schemeClr val="accent1"/>
                </a:solidFill>
                <a:ea typeface="Roboto Slab"/>
              </a:rPr>
              <a:t>dự</a:t>
            </a:r>
            <a:r>
              <a:rPr lang="en-US" sz="1800" dirty="0">
                <a:solidFill>
                  <a:schemeClr val="accent1"/>
                </a:solidFill>
                <a:ea typeface="Roboto Slab"/>
              </a:rPr>
              <a:t> </a:t>
            </a:r>
            <a:r>
              <a:rPr lang="en-US" sz="1800" dirty="0" err="1">
                <a:solidFill>
                  <a:schemeClr val="accent1"/>
                </a:solidFill>
                <a:ea typeface="Roboto Slab"/>
              </a:rPr>
              <a:t>phóng</a:t>
            </a:r>
            <a:r>
              <a:rPr lang="en-US" sz="1800" dirty="0">
                <a:solidFill>
                  <a:schemeClr val="accent1"/>
                </a:solidFill>
                <a:ea typeface="Roboto Slab"/>
              </a:rPr>
              <a:t> </a:t>
            </a:r>
            <a:r>
              <a:rPr lang="en-US" sz="1800" dirty="0" err="1">
                <a:solidFill>
                  <a:schemeClr val="accent1"/>
                </a:solidFill>
                <a:ea typeface="Roboto Slab"/>
              </a:rPr>
              <a:t>trực</a:t>
            </a:r>
            <a:r>
              <a:rPr lang="en-US" sz="1800" dirty="0">
                <a:solidFill>
                  <a:schemeClr val="accent1"/>
                </a:solidFill>
                <a:ea typeface="Roboto Slab"/>
              </a:rPr>
              <a:t> </a:t>
            </a:r>
            <a:r>
              <a:rPr lang="en-US" sz="1800" dirty="0" err="1">
                <a:solidFill>
                  <a:schemeClr val="accent1"/>
                </a:solidFill>
                <a:ea typeface="Roboto Slab"/>
              </a:rPr>
              <a:t>tiếp</a:t>
            </a:r>
            <a:r>
              <a:rPr lang="en-US" sz="1800" dirty="0">
                <a:solidFill>
                  <a:schemeClr val="accent1"/>
                </a:solidFill>
                <a:ea typeface="Roboto Slab"/>
              </a:rPr>
              <a:t> </a:t>
            </a:r>
            <a:r>
              <a:rPr lang="en-US" sz="1800" dirty="0" err="1">
                <a:solidFill>
                  <a:schemeClr val="accent1"/>
                </a:solidFill>
                <a:ea typeface="Roboto Slab"/>
              </a:rPr>
              <a:t>tổng</a:t>
            </a:r>
            <a:r>
              <a:rPr lang="en-US" sz="1800" dirty="0">
                <a:solidFill>
                  <a:schemeClr val="accent1"/>
                </a:solidFill>
                <a:ea typeface="Roboto Slab"/>
              </a:rPr>
              <a:t> </a:t>
            </a:r>
            <a:r>
              <a:rPr lang="en-US" sz="1800" dirty="0" err="1">
                <a:solidFill>
                  <a:schemeClr val="accent1"/>
                </a:solidFill>
                <a:ea typeface="Roboto Slab"/>
              </a:rPr>
              <a:t>doanh</a:t>
            </a:r>
            <a:r>
              <a:rPr lang="en-US" sz="1800" dirty="0">
                <a:solidFill>
                  <a:schemeClr val="accent1"/>
                </a:solidFill>
                <a:ea typeface="Roboto Slab"/>
              </a:rPr>
              <a:t> </a:t>
            </a:r>
            <a:r>
              <a:rPr lang="en-US" sz="1800" dirty="0" err="1">
                <a:solidFill>
                  <a:schemeClr val="accent1"/>
                </a:solidFill>
                <a:ea typeface="Roboto Slab"/>
              </a:rPr>
              <a:t>thu</a:t>
            </a:r>
            <a:r>
              <a:rPr lang="en-US" sz="1800" dirty="0">
                <a:solidFill>
                  <a:schemeClr val="accent1"/>
                </a:solidFill>
                <a:ea typeface="Roboto Slab"/>
              </a:rPr>
              <a:t> </a:t>
            </a:r>
            <a:r>
              <a:rPr lang="en-US" sz="1800" dirty="0" err="1">
                <a:solidFill>
                  <a:schemeClr val="accent1"/>
                </a:solidFill>
                <a:ea typeface="Roboto Slab"/>
              </a:rPr>
              <a:t>của</a:t>
            </a:r>
            <a:r>
              <a:rPr lang="en-US" sz="1800" dirty="0">
                <a:solidFill>
                  <a:schemeClr val="accent1"/>
                </a:solidFill>
                <a:ea typeface="Roboto Slab"/>
              </a:rPr>
              <a:t> </a:t>
            </a:r>
            <a:r>
              <a:rPr lang="en-US" sz="1800" dirty="0" err="1">
                <a:solidFill>
                  <a:schemeClr val="accent1"/>
                </a:solidFill>
                <a:ea typeface="Roboto Slab"/>
              </a:rPr>
              <a:t>hàng</a:t>
            </a:r>
            <a:r>
              <a:rPr lang="en-US" sz="1800" dirty="0">
                <a:solidFill>
                  <a:schemeClr val="accent1"/>
                </a:solidFill>
                <a:ea typeface="Roboto Slab"/>
              </a:rPr>
              <a:t>.</a:t>
            </a:r>
          </a:p>
          <a:p>
            <a:pPr marL="285750" indent="-285750" algn="just">
              <a:buFont typeface="Calibri"/>
              <a:buChar char="-"/>
            </a:pPr>
            <a:endParaRPr lang="en-US" sz="1800">
              <a:solidFill>
                <a:schemeClr val="accent1"/>
              </a:solidFill>
              <a:ea typeface="Roboto Slab"/>
            </a:endParaRPr>
          </a:p>
        </p:txBody>
      </p:sp>
    </p:spTree>
    <p:extLst>
      <p:ext uri="{BB962C8B-B14F-4D97-AF65-F5344CB8AC3E}">
        <p14:creationId xmlns:p14="http://schemas.microsoft.com/office/powerpoint/2010/main" val="4009389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2D141D38-96D2-CEBC-57E5-FA6F1CD8B4A5}"/>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2EDBFC4B-BAF7-E073-6A11-FCC89D97146F}"/>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42</a:t>
            </a:fld>
            <a:endParaRPr/>
          </a:p>
        </p:txBody>
      </p:sp>
      <p:sp>
        <p:nvSpPr>
          <p:cNvPr id="5" name="Google Shape;90;p14">
            <a:extLst>
              <a:ext uri="{FF2B5EF4-FFF2-40B4-BE49-F238E27FC236}">
                <a16:creationId xmlns:a16="http://schemas.microsoft.com/office/drawing/2014/main" id="{16C0CCF9-6A5E-497E-A0FE-6061D0D06184}"/>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t>MỤC LỤC</a:t>
            </a:r>
            <a:endParaRPr lang="en-GB" sz="3000" b="1"/>
          </a:p>
        </p:txBody>
      </p:sp>
      <p:sp>
        <p:nvSpPr>
          <p:cNvPr id="7" name="Google Shape;80;p13">
            <a:extLst>
              <a:ext uri="{FF2B5EF4-FFF2-40B4-BE49-F238E27FC236}">
                <a16:creationId xmlns:a16="http://schemas.microsoft.com/office/drawing/2014/main" id="{040DDFD1-D632-9C26-8755-99CC665D6A06}"/>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a:ea typeface="Roboto Slab"/>
                <a:cs typeface="Roboto Slab"/>
                <a:sym typeface="Source Sans Pro"/>
              </a:rPr>
              <a:t>2.4. Markov Switching Model</a:t>
            </a:r>
            <a:endParaRPr lang="en-GB" sz="2400" b="1">
              <a:solidFill>
                <a:srgbClr val="1155CC"/>
              </a:solidFill>
              <a:latin typeface="Roboto Slab" panose="020F0502020204030204" pitchFamily="2" charset="0"/>
              <a:ea typeface="Roboto Slab" panose="020F0502020204030204" pitchFamily="2" charset="0"/>
              <a:cs typeface="Roboto Slab" panose="020F0502020204030204" pitchFamily="2" charset="0"/>
            </a:endParaRPr>
          </a:p>
        </p:txBody>
      </p:sp>
      <p:sp>
        <p:nvSpPr>
          <p:cNvPr id="8" name="Google Shape;80;p13">
            <a:extLst>
              <a:ext uri="{FF2B5EF4-FFF2-40B4-BE49-F238E27FC236}">
                <a16:creationId xmlns:a16="http://schemas.microsoft.com/office/drawing/2014/main" id="{4D0F1DBF-FA5B-5894-1C5A-4D7ACA39C923}"/>
              </a:ext>
            </a:extLst>
          </p:cNvPr>
          <p:cNvSpPr txBox="1"/>
          <p:nvPr/>
        </p:nvSpPr>
        <p:spPr>
          <a:xfrm>
            <a:off x="877637" y="1405051"/>
            <a:ext cx="8019600" cy="2936492"/>
          </a:xfrm>
          <a:prstGeom prst="rect">
            <a:avLst/>
          </a:prstGeom>
          <a:noFill/>
          <a:ln>
            <a:noFill/>
          </a:ln>
        </p:spPr>
        <p:txBody>
          <a:bodyPr spcFirstLastPara="1" wrap="square" lIns="91425" tIns="0" rIns="91425" bIns="91425" anchor="t" anchorCtr="0">
            <a:noAutofit/>
          </a:bodyPr>
          <a:lstStyle/>
          <a:p>
            <a:pPr marL="76200">
              <a:lnSpc>
                <a:spcPct val="150000"/>
              </a:lnSpc>
              <a:buClr>
                <a:srgbClr val="1155CC"/>
              </a:buClr>
              <a:buSzPts val="2400"/>
            </a:pPr>
            <a:r>
              <a:rPr lang="en-GB" sz="2000" b="1">
                <a:solidFill>
                  <a:srgbClr val="1155CC"/>
                </a:solidFill>
                <a:latin typeface="+mj-lt"/>
                <a:ea typeface="Roboto Slab"/>
                <a:cs typeface="Roboto Slab"/>
                <a:sym typeface="Source Sans Pro"/>
              </a:rPr>
              <a:t>2.4.1. Lý </a:t>
            </a:r>
            <a:r>
              <a:rPr lang="en-GB" sz="2000" b="1" err="1">
                <a:solidFill>
                  <a:srgbClr val="1155CC"/>
                </a:solidFill>
                <a:latin typeface="+mj-lt"/>
                <a:ea typeface="Roboto Slab"/>
                <a:cs typeface="Roboto Slab"/>
                <a:sym typeface="Source Sans Pro"/>
              </a:rPr>
              <a:t>thuyết</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mô</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hình</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2.4.2. </a:t>
            </a:r>
            <a:r>
              <a:rPr lang="en-GB" sz="2000" b="1" err="1">
                <a:solidFill>
                  <a:srgbClr val="1155CC"/>
                </a:solidFill>
                <a:latin typeface="+mj-lt"/>
                <a:ea typeface="Roboto Slab"/>
                <a:cs typeface="Roboto Slab"/>
                <a:sym typeface="Source Sans Pro"/>
              </a:rPr>
              <a:t>Phân</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tích</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dữ</a:t>
            </a:r>
            <a:r>
              <a:rPr lang="en-GB" sz="2000" b="1">
                <a:solidFill>
                  <a:srgbClr val="1155CC"/>
                </a:solidFill>
                <a:latin typeface="+mj-lt"/>
                <a:ea typeface="Roboto Slab"/>
                <a:cs typeface="Roboto Slab"/>
                <a:sym typeface="Source Sans Pro"/>
              </a:rPr>
              <a:t> </a:t>
            </a:r>
            <a:r>
              <a:rPr lang="en-GB" sz="2000" b="1" err="1">
                <a:solidFill>
                  <a:srgbClr val="1155CC"/>
                </a:solidFill>
                <a:latin typeface="+mj-lt"/>
                <a:ea typeface="Roboto Slab"/>
                <a:cs typeface="Roboto Slab"/>
                <a:sym typeface="Source Sans Pro"/>
              </a:rPr>
              <a:t>liệu</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2.4.3. </a:t>
            </a:r>
            <a:r>
              <a:rPr lang="en-GB" sz="2000" b="1" err="1">
                <a:solidFill>
                  <a:srgbClr val="1155CC"/>
                </a:solidFill>
                <a:latin typeface="+mj-lt"/>
                <a:ea typeface="Roboto Slab"/>
                <a:sym typeface="Source Sans Pro"/>
              </a:rPr>
              <a:t>Lựa</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chọn</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mô</a:t>
            </a:r>
            <a:r>
              <a:rPr lang="en-GB" sz="2000" b="1">
                <a:solidFill>
                  <a:srgbClr val="1155CC"/>
                </a:solidFill>
                <a:latin typeface="+mj-lt"/>
                <a:ea typeface="Roboto Slab"/>
                <a:sym typeface="Source Sans Pro"/>
              </a:rPr>
              <a:t> </a:t>
            </a:r>
            <a:r>
              <a:rPr lang="en-GB" sz="2000" b="1" err="1">
                <a:solidFill>
                  <a:srgbClr val="1155CC"/>
                </a:solidFill>
                <a:latin typeface="+mj-lt"/>
                <a:ea typeface="Roboto Slab"/>
                <a:sym typeface="Source Sans Pro"/>
              </a:rPr>
              <a:t>hình</a:t>
            </a:r>
            <a:endParaRPr lang="en-GB" sz="2000" b="1" err="1">
              <a:solidFill>
                <a:srgbClr val="1155CC"/>
              </a:solidFill>
              <a:latin typeface="+mj-lt"/>
              <a:ea typeface="Roboto Slab" panose="020F0502020204030204" pitchFamily="2" charset="0"/>
              <a:cs typeface="Roboto Slab" panose="020F0502020204030204" pitchFamily="2" charset="0"/>
              <a:sym typeface="Source Sans Pro"/>
            </a:endParaRPr>
          </a:p>
        </p:txBody>
      </p:sp>
    </p:spTree>
    <p:extLst>
      <p:ext uri="{BB962C8B-B14F-4D97-AF65-F5344CB8AC3E}">
        <p14:creationId xmlns:p14="http://schemas.microsoft.com/office/powerpoint/2010/main" val="16479182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cxnSp>
        <p:nvCxnSpPr>
          <p:cNvPr id="86" name="Google Shape;86;p14"/>
          <p:cNvCxnSpPr/>
          <p:nvPr/>
        </p:nvCxnSpPr>
        <p:spPr>
          <a:xfrm>
            <a:off x="6694986" y="3933625"/>
            <a:ext cx="214500" cy="856800"/>
          </a:xfrm>
          <a:prstGeom prst="straightConnector1">
            <a:avLst/>
          </a:prstGeom>
          <a:noFill/>
          <a:ln w="9525" cap="flat" cmpd="sng">
            <a:solidFill>
              <a:srgbClr val="CFD8DC"/>
            </a:solidFill>
            <a:prstDash val="solid"/>
            <a:round/>
            <a:headEnd type="none" w="med" len="med"/>
            <a:tailEnd type="none" w="med" len="med"/>
          </a:ln>
        </p:spPr>
      </p:cxnSp>
      <p:cxnSp>
        <p:nvCxnSpPr>
          <p:cNvPr id="87" name="Google Shape;87;p14"/>
          <p:cNvCxnSpPr/>
          <p:nvPr/>
        </p:nvCxnSpPr>
        <p:spPr>
          <a:xfrm>
            <a:off x="7059842" y="3727574"/>
            <a:ext cx="394200" cy="525600"/>
          </a:xfrm>
          <a:prstGeom prst="straightConnector1">
            <a:avLst/>
          </a:prstGeom>
          <a:noFill/>
          <a:ln w="9525" cap="flat" cmpd="sng">
            <a:solidFill>
              <a:srgbClr val="CFD8DC"/>
            </a:solidFill>
            <a:prstDash val="solid"/>
            <a:round/>
            <a:headEnd type="none" w="med" len="med"/>
            <a:tailEnd type="none" w="med" len="med"/>
          </a:ln>
        </p:spPr>
      </p:cxnSp>
      <p:cxnSp>
        <p:nvCxnSpPr>
          <p:cNvPr id="88" name="Google Shape;88;p14"/>
          <p:cNvCxnSpPr/>
          <p:nvPr/>
        </p:nvCxnSpPr>
        <p:spPr>
          <a:xfrm>
            <a:off x="7224089" y="3501963"/>
            <a:ext cx="752400" cy="464100"/>
          </a:xfrm>
          <a:prstGeom prst="straightConnector1">
            <a:avLst/>
          </a:prstGeom>
          <a:noFill/>
          <a:ln w="9525" cap="flat" cmpd="sng">
            <a:solidFill>
              <a:srgbClr val="CFD8DC"/>
            </a:solidFill>
            <a:prstDash val="solid"/>
            <a:round/>
            <a:headEnd type="none" w="med" len="med"/>
            <a:tailEnd type="none" w="med" len="med"/>
          </a:ln>
        </p:spPr>
      </p:cxnSp>
      <p:sp>
        <p:nvSpPr>
          <p:cNvPr id="89" name="Google Shape;89;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mj-lt"/>
              </a:rPr>
              <a:t>43</a:t>
            </a:fld>
            <a:endParaRPr>
              <a:latin typeface="+mj-lt"/>
            </a:endParaRPr>
          </a:p>
        </p:txBody>
      </p:sp>
      <p:sp>
        <p:nvSpPr>
          <p:cNvPr id="4" name="TextBox 3">
            <a:extLst>
              <a:ext uri="{FF2B5EF4-FFF2-40B4-BE49-F238E27FC236}">
                <a16:creationId xmlns:a16="http://schemas.microsoft.com/office/drawing/2014/main" id="{D8B64E49-A0D1-D11F-67FC-8A0EE40BF8ED}"/>
              </a:ext>
            </a:extLst>
          </p:cNvPr>
          <p:cNvSpPr txBox="1"/>
          <p:nvPr/>
        </p:nvSpPr>
        <p:spPr>
          <a:xfrm>
            <a:off x="290140" y="798423"/>
            <a:ext cx="8564063" cy="3785652"/>
          </a:xfrm>
          <a:prstGeom prst="rect">
            <a:avLst/>
          </a:prstGeom>
          <a:solidFill>
            <a:schemeClr val="bg1"/>
          </a:solidFill>
        </p:spPr>
        <p:txBody>
          <a:bodyPr wrap="square" lIns="91440" tIns="45720" rIns="91440" bIns="45720" rtlCol="0" anchor="t">
            <a:spAutoFit/>
          </a:bodyPr>
          <a:lstStyle/>
          <a:p>
            <a:pPr marL="342900" indent="-342900" algn="just">
              <a:buFont typeface="Arial" pitchFamily="2" charset="0"/>
              <a:buChar char="•"/>
            </a:pPr>
            <a:r>
              <a:rPr lang="en-US" sz="2000" b="1" err="1">
                <a:solidFill>
                  <a:srgbClr val="FF0000"/>
                </a:solidFill>
                <a:effectLst/>
                <a:latin typeface="+mj-lt"/>
                <a:ea typeface="Roboto Slab"/>
                <a:cs typeface="Roboto Slab"/>
              </a:rPr>
              <a:t>Khái</a:t>
            </a:r>
            <a:r>
              <a:rPr lang="en-US" sz="2000" b="1">
                <a:solidFill>
                  <a:srgbClr val="FF0000"/>
                </a:solidFill>
                <a:effectLst/>
                <a:latin typeface="+mj-lt"/>
                <a:ea typeface="Roboto Slab"/>
                <a:cs typeface="Roboto Slab"/>
              </a:rPr>
              <a:t> </a:t>
            </a:r>
            <a:r>
              <a:rPr lang="en-US" sz="2000" b="1" err="1">
                <a:solidFill>
                  <a:srgbClr val="FF0000"/>
                </a:solidFill>
                <a:effectLst/>
                <a:latin typeface="+mj-lt"/>
                <a:ea typeface="Roboto Slab"/>
                <a:cs typeface="Roboto Slab"/>
              </a:rPr>
              <a:t>niệm</a:t>
            </a:r>
            <a:r>
              <a:rPr lang="en-US" sz="2000" b="1">
                <a:solidFill>
                  <a:srgbClr val="FF0000"/>
                </a:solidFill>
                <a:effectLst/>
                <a:latin typeface="+mj-lt"/>
                <a:ea typeface="Roboto Slab"/>
                <a:cs typeface="Roboto Slab"/>
              </a:rPr>
              <a:t>:</a:t>
            </a:r>
            <a:endParaRPr lang="en-US"/>
          </a:p>
          <a:p>
            <a:pPr algn="just"/>
            <a:endParaRPr lang="vi-VN" sz="2000" b="1">
              <a:solidFill>
                <a:schemeClr val="accent1"/>
              </a:solidFill>
              <a:latin typeface="Times New Roman"/>
              <a:ea typeface="Roboto Slab"/>
              <a:cs typeface="Times New Roman"/>
            </a:endParaRPr>
          </a:p>
          <a:p>
            <a:pPr algn="just"/>
            <a:r>
              <a:rPr lang="vi-VN" sz="2000" b="1" err="1">
                <a:solidFill>
                  <a:schemeClr val="accent1"/>
                </a:solidFill>
                <a:latin typeface="Times New Roman"/>
                <a:ea typeface="Roboto Slab"/>
                <a:cs typeface="Times New Roman"/>
              </a:rPr>
              <a:t>Markov</a:t>
            </a:r>
            <a:r>
              <a:rPr lang="vi-VN" sz="2000" b="1">
                <a:solidFill>
                  <a:schemeClr val="accent1"/>
                </a:solidFill>
                <a:latin typeface="Times New Roman"/>
                <a:ea typeface="Roboto Slab"/>
                <a:cs typeface="Times New Roman"/>
              </a:rPr>
              <a:t> </a:t>
            </a:r>
            <a:r>
              <a:rPr lang="vi-VN" sz="2000" b="1" err="1">
                <a:solidFill>
                  <a:schemeClr val="accent1"/>
                </a:solidFill>
                <a:latin typeface="Times New Roman"/>
                <a:ea typeface="Roboto Slab"/>
                <a:cs typeface="Times New Roman"/>
              </a:rPr>
              <a:t>Switching</a:t>
            </a:r>
            <a:r>
              <a:rPr lang="vi-VN" sz="2000" b="1">
                <a:solidFill>
                  <a:schemeClr val="accent1"/>
                </a:solidFill>
                <a:latin typeface="Times New Roman"/>
                <a:ea typeface="Roboto Slab"/>
                <a:cs typeface="Times New Roman"/>
              </a:rPr>
              <a:t> </a:t>
            </a:r>
            <a:r>
              <a:rPr lang="vi-VN" sz="2000" b="1" err="1">
                <a:solidFill>
                  <a:schemeClr val="accent1"/>
                </a:solidFill>
                <a:latin typeface="Times New Roman"/>
                <a:ea typeface="Roboto Slab"/>
                <a:cs typeface="Times New Roman"/>
              </a:rPr>
              <a:t>Model</a:t>
            </a:r>
            <a:r>
              <a:rPr lang="vi-VN" sz="2000" b="1">
                <a:solidFill>
                  <a:schemeClr val="accent1"/>
                </a:solidFill>
                <a:latin typeface="Times New Roman"/>
                <a:ea typeface="Roboto Slab"/>
                <a:cs typeface="Times New Roman"/>
              </a:rPr>
              <a:t> (MSM)</a:t>
            </a:r>
            <a:r>
              <a:rPr lang="vi-VN" sz="2000">
                <a:solidFill>
                  <a:schemeClr val="accent1"/>
                </a:solidFill>
                <a:latin typeface="Times New Roman"/>
                <a:ea typeface="Roboto Slab"/>
                <a:cs typeface="Times New Roman"/>
              </a:rPr>
              <a:t> giả định rằng chuỗi thời gian được sinh ra từ một trong nhiều </a:t>
            </a:r>
            <a:r>
              <a:rPr lang="vi-VN" sz="2000" b="1">
                <a:solidFill>
                  <a:schemeClr val="accent1"/>
                </a:solidFill>
                <a:latin typeface="Times New Roman"/>
                <a:ea typeface="Roboto Slab"/>
                <a:cs typeface="Times New Roman"/>
              </a:rPr>
              <a:t>“trạng thái”</a:t>
            </a:r>
            <a:r>
              <a:rPr lang="vi-VN" sz="2000">
                <a:solidFill>
                  <a:schemeClr val="accent1"/>
                </a:solidFill>
                <a:latin typeface="Times New Roman"/>
                <a:ea typeface="Roboto Slab"/>
                <a:cs typeface="Times New Roman"/>
              </a:rPr>
              <a:t> vào mỗi thời điểm. Những điểm chính là:</a:t>
            </a:r>
            <a:endParaRPr lang="en-US">
              <a:solidFill>
                <a:schemeClr val="accent1"/>
              </a:solidFill>
              <a:ea typeface="Roboto Slab"/>
            </a:endParaRPr>
          </a:p>
          <a:p>
            <a:pPr algn="just"/>
            <a:endParaRPr lang="vi-VN" sz="2000">
              <a:solidFill>
                <a:schemeClr val="accent1"/>
              </a:solidFill>
              <a:latin typeface="Times New Roman"/>
              <a:ea typeface="Roboto Slab"/>
              <a:cs typeface="Times New Roman"/>
            </a:endParaRPr>
          </a:p>
          <a:p>
            <a:pPr marL="800100" indent="-342900" algn="just">
              <a:buFont typeface="Courier New"/>
              <a:buChar char="o"/>
            </a:pPr>
            <a:r>
              <a:rPr lang="vi-VN" sz="2000">
                <a:solidFill>
                  <a:schemeClr val="accent1"/>
                </a:solidFill>
                <a:latin typeface="Times New Roman"/>
                <a:ea typeface="Roboto Slab"/>
                <a:cs typeface="Times New Roman"/>
              </a:rPr>
              <a:t>Mỗi trạng thái được đặc trưng bởi một tập hợp tham số riêng (ví dụ: các hệ số hồi quy khác nhau, các độ lệch chuẩn lỗi khác nhau).</a:t>
            </a:r>
            <a:endParaRPr lang="en-US">
              <a:solidFill>
                <a:schemeClr val="accent1"/>
              </a:solidFill>
              <a:ea typeface="Roboto Slab"/>
            </a:endParaRPr>
          </a:p>
          <a:p>
            <a:pPr marL="800100" indent="-342900" algn="just">
              <a:buFont typeface="Courier New"/>
              <a:buChar char="o"/>
            </a:pPr>
            <a:endParaRPr lang="vi-VN" sz="2000">
              <a:solidFill>
                <a:schemeClr val="accent1"/>
              </a:solidFill>
              <a:latin typeface="Times New Roman"/>
              <a:ea typeface="Roboto Slab"/>
              <a:cs typeface="Times New Roman"/>
            </a:endParaRPr>
          </a:p>
          <a:p>
            <a:pPr marL="800100" lvl="1" indent="-342900" algn="just">
              <a:buFont typeface="Courier New"/>
              <a:buChar char="o"/>
            </a:pPr>
            <a:r>
              <a:rPr lang="vi-VN" sz="2000">
                <a:solidFill>
                  <a:schemeClr val="accent1"/>
                </a:solidFill>
                <a:latin typeface="Times New Roman"/>
                <a:ea typeface="Roboto Slab"/>
                <a:cs typeface="Times New Roman"/>
              </a:rPr>
              <a:t>Trạng thái tại thời điểm t, ký hiệu </a:t>
            </a:r>
            <a:r>
              <a:rPr lang="vi-VN" sz="2000" err="1">
                <a:solidFill>
                  <a:schemeClr val="accent1"/>
                </a:solidFill>
                <a:latin typeface="Times New Roman"/>
                <a:ea typeface="Roboto Slab"/>
                <a:cs typeface="Times New Roman"/>
              </a:rPr>
              <a:t>S</a:t>
            </a:r>
            <a:r>
              <a:rPr lang="vi-VN" sz="2000" baseline="-25000" err="1">
                <a:solidFill>
                  <a:schemeClr val="accent1"/>
                </a:solidFill>
                <a:latin typeface="Times New Roman"/>
                <a:ea typeface="Roboto Slab"/>
                <a:cs typeface="Times New Roman"/>
              </a:rPr>
              <a:t>t</a:t>
            </a:r>
            <a:r>
              <a:rPr lang="vi-VN" sz="2000">
                <a:solidFill>
                  <a:schemeClr val="accent1"/>
                </a:solidFill>
                <a:latin typeface="Times New Roman"/>
                <a:ea typeface="Roboto Slab"/>
                <a:cs typeface="Times New Roman"/>
              </a:rPr>
              <a:t>, là một biến ẩn và theo </a:t>
            </a:r>
            <a:r>
              <a:rPr lang="vi-VN" sz="2000">
                <a:solidFill>
                  <a:schemeClr val="accent1"/>
                </a:solidFill>
                <a:effectLst/>
                <a:latin typeface="Times New Roman"/>
                <a:ea typeface="Roboto Slab"/>
                <a:cs typeface="Times New Roman"/>
              </a:rPr>
              <a:t>một </a:t>
            </a:r>
            <a:r>
              <a:rPr lang="vi-VN" sz="2000">
                <a:solidFill>
                  <a:schemeClr val="accent1"/>
                </a:solidFill>
                <a:latin typeface="Times New Roman"/>
                <a:ea typeface="Roboto Slab"/>
                <a:cs typeface="Times New Roman"/>
              </a:rPr>
              <a:t>chuỗi </a:t>
            </a:r>
            <a:r>
              <a:rPr lang="vi-VN" sz="2000" err="1">
                <a:solidFill>
                  <a:schemeClr val="accent1"/>
                </a:solidFill>
                <a:latin typeface="Times New Roman"/>
                <a:ea typeface="Roboto Slab"/>
                <a:cs typeface="Times New Roman"/>
              </a:rPr>
              <a:t>Markov</a:t>
            </a:r>
            <a:r>
              <a:rPr lang="vi-VN" sz="2000">
                <a:solidFill>
                  <a:schemeClr val="accent1"/>
                </a:solidFill>
                <a:latin typeface="Times New Roman"/>
                <a:ea typeface="Roboto Slab"/>
                <a:cs typeface="Times New Roman"/>
              </a:rPr>
              <a:t> rời rạc. Điều này có nghĩa </a:t>
            </a:r>
            <a:r>
              <a:rPr lang="vi-VN" sz="2000">
                <a:solidFill>
                  <a:schemeClr val="accent1"/>
                </a:solidFill>
                <a:effectLst/>
                <a:latin typeface="Times New Roman"/>
                <a:ea typeface="Roboto Slab"/>
                <a:cs typeface="Times New Roman"/>
              </a:rPr>
              <a:t>là</a:t>
            </a:r>
            <a:r>
              <a:rPr lang="vi-VN" sz="2000">
                <a:solidFill>
                  <a:schemeClr val="accent1"/>
                </a:solidFill>
                <a:latin typeface="Times New Roman"/>
                <a:ea typeface="Roboto Slab"/>
                <a:cs typeface="Times New Roman"/>
              </a:rPr>
              <a:t> xác suất của trạng thái tại thời điểm t phụ thuộc chỉ vào trạng thái tại t−1.</a:t>
            </a:r>
            <a:endParaRPr lang="vi-VN">
              <a:solidFill>
                <a:schemeClr val="accent1"/>
              </a:solidFill>
            </a:endParaRPr>
          </a:p>
          <a:p>
            <a:pPr algn="just"/>
            <a:endParaRPr lang="en-US" sz="2000" b="1">
              <a:solidFill>
                <a:schemeClr val="accent1"/>
              </a:solidFill>
              <a:ea typeface="Roboto Slab" pitchFamily="2" charset="0"/>
              <a:cs typeface="Roboto Slab" pitchFamily="2" charset="0"/>
            </a:endParaRPr>
          </a:p>
        </p:txBody>
      </p:sp>
      <p:sp>
        <p:nvSpPr>
          <p:cNvPr id="5" name="Google Shape;90;p14">
            <a:extLst>
              <a:ext uri="{FF2B5EF4-FFF2-40B4-BE49-F238E27FC236}">
                <a16:creationId xmlns:a16="http://schemas.microsoft.com/office/drawing/2014/main" id="{91D60E28-E081-D66C-2759-83D06E786C60}"/>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2.4.1. </a:t>
            </a:r>
            <a:r>
              <a:rPr lang="en-GB" sz="2400" b="1">
                <a:solidFill>
                  <a:srgbClr val="1155CC"/>
                </a:solidFill>
                <a:sym typeface="Source Sans Pro"/>
              </a:rPr>
              <a:t>Lý </a:t>
            </a:r>
            <a:r>
              <a:rPr lang="en-GB" sz="2400" b="1" err="1">
                <a:solidFill>
                  <a:srgbClr val="1155CC"/>
                </a:solidFill>
                <a:sym typeface="Source Sans Pro"/>
              </a:rPr>
              <a:t>thuyết</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p>
        </p:txBody>
      </p:sp>
    </p:spTree>
    <p:extLst>
      <p:ext uri="{BB962C8B-B14F-4D97-AF65-F5344CB8AC3E}">
        <p14:creationId xmlns:p14="http://schemas.microsoft.com/office/powerpoint/2010/main" val="21894461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6F845C1C-8309-92A9-AECA-83A32CC1DAAF}"/>
            </a:ext>
          </a:extLst>
        </p:cNvPr>
        <p:cNvGrpSpPr/>
        <p:nvPr/>
      </p:nvGrpSpPr>
      <p:grpSpPr>
        <a:xfrm>
          <a:off x="0" y="0"/>
          <a:ext cx="0" cy="0"/>
          <a:chOff x="0" y="0"/>
          <a:chExt cx="0" cy="0"/>
        </a:xfrm>
      </p:grpSpPr>
      <p:cxnSp>
        <p:nvCxnSpPr>
          <p:cNvPr id="86" name="Google Shape;86;p14">
            <a:extLst>
              <a:ext uri="{FF2B5EF4-FFF2-40B4-BE49-F238E27FC236}">
                <a16:creationId xmlns:a16="http://schemas.microsoft.com/office/drawing/2014/main" id="{627A7CD2-0114-4E98-04F8-955F08165954}"/>
              </a:ext>
            </a:extLst>
          </p:cNvPr>
          <p:cNvCxnSpPr/>
          <p:nvPr/>
        </p:nvCxnSpPr>
        <p:spPr>
          <a:xfrm>
            <a:off x="6694986" y="3933625"/>
            <a:ext cx="214500" cy="856800"/>
          </a:xfrm>
          <a:prstGeom prst="straightConnector1">
            <a:avLst/>
          </a:prstGeom>
          <a:noFill/>
          <a:ln w="9525" cap="flat" cmpd="sng">
            <a:solidFill>
              <a:srgbClr val="CFD8DC"/>
            </a:solidFill>
            <a:prstDash val="solid"/>
            <a:round/>
            <a:headEnd type="none" w="med" len="med"/>
            <a:tailEnd type="none" w="med" len="med"/>
          </a:ln>
        </p:spPr>
      </p:cxnSp>
      <p:cxnSp>
        <p:nvCxnSpPr>
          <p:cNvPr id="87" name="Google Shape;87;p14">
            <a:extLst>
              <a:ext uri="{FF2B5EF4-FFF2-40B4-BE49-F238E27FC236}">
                <a16:creationId xmlns:a16="http://schemas.microsoft.com/office/drawing/2014/main" id="{D806BACC-D5EC-9E22-F027-A5B5BDD67334}"/>
              </a:ext>
            </a:extLst>
          </p:cNvPr>
          <p:cNvCxnSpPr/>
          <p:nvPr/>
        </p:nvCxnSpPr>
        <p:spPr>
          <a:xfrm>
            <a:off x="7059842" y="3727574"/>
            <a:ext cx="394200" cy="525600"/>
          </a:xfrm>
          <a:prstGeom prst="straightConnector1">
            <a:avLst/>
          </a:prstGeom>
          <a:noFill/>
          <a:ln w="9525" cap="flat" cmpd="sng">
            <a:solidFill>
              <a:srgbClr val="CFD8DC"/>
            </a:solidFill>
            <a:prstDash val="solid"/>
            <a:round/>
            <a:headEnd type="none" w="med" len="med"/>
            <a:tailEnd type="none" w="med" len="med"/>
          </a:ln>
        </p:spPr>
      </p:cxnSp>
      <p:cxnSp>
        <p:nvCxnSpPr>
          <p:cNvPr id="88" name="Google Shape;88;p14">
            <a:extLst>
              <a:ext uri="{FF2B5EF4-FFF2-40B4-BE49-F238E27FC236}">
                <a16:creationId xmlns:a16="http://schemas.microsoft.com/office/drawing/2014/main" id="{D6A8BCBF-6F89-2B4F-49C3-5C68CB6B563B}"/>
              </a:ext>
            </a:extLst>
          </p:cNvPr>
          <p:cNvCxnSpPr/>
          <p:nvPr/>
        </p:nvCxnSpPr>
        <p:spPr>
          <a:xfrm>
            <a:off x="7224089" y="3501963"/>
            <a:ext cx="752400" cy="464100"/>
          </a:xfrm>
          <a:prstGeom prst="straightConnector1">
            <a:avLst/>
          </a:prstGeom>
          <a:noFill/>
          <a:ln w="9525" cap="flat" cmpd="sng">
            <a:solidFill>
              <a:srgbClr val="CFD8DC"/>
            </a:solidFill>
            <a:prstDash val="solid"/>
            <a:round/>
            <a:headEnd type="none" w="med" len="med"/>
            <a:tailEnd type="none" w="med" len="med"/>
          </a:ln>
        </p:spPr>
      </p:cxnSp>
      <p:sp>
        <p:nvSpPr>
          <p:cNvPr id="89" name="Google Shape;89;p14">
            <a:extLst>
              <a:ext uri="{FF2B5EF4-FFF2-40B4-BE49-F238E27FC236}">
                <a16:creationId xmlns:a16="http://schemas.microsoft.com/office/drawing/2014/main" id="{493573B4-0C63-CE9C-CB86-25C1E2B86771}"/>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mj-lt"/>
              </a:rPr>
              <a:t>44</a:t>
            </a:fld>
            <a:endParaRPr>
              <a:latin typeface="+mj-lt"/>
            </a:endParaRPr>
          </a:p>
        </p:txBody>
      </p:sp>
      <p:sp>
        <p:nvSpPr>
          <p:cNvPr id="4" name="TextBox 3">
            <a:extLst>
              <a:ext uri="{FF2B5EF4-FFF2-40B4-BE49-F238E27FC236}">
                <a16:creationId xmlns:a16="http://schemas.microsoft.com/office/drawing/2014/main" id="{0E43741A-9E65-5429-34BA-8A472BA015ED}"/>
              </a:ext>
            </a:extLst>
          </p:cNvPr>
          <p:cNvSpPr txBox="1"/>
          <p:nvPr/>
        </p:nvSpPr>
        <p:spPr>
          <a:xfrm>
            <a:off x="290140" y="798423"/>
            <a:ext cx="8564063" cy="3785652"/>
          </a:xfrm>
          <a:prstGeom prst="rect">
            <a:avLst/>
          </a:prstGeom>
          <a:solidFill>
            <a:schemeClr val="bg1"/>
          </a:solidFill>
        </p:spPr>
        <p:txBody>
          <a:bodyPr wrap="square" lIns="91440" tIns="45720" rIns="91440" bIns="45720" rtlCol="0" anchor="t">
            <a:spAutoFit/>
          </a:bodyPr>
          <a:lstStyle/>
          <a:p>
            <a:pPr marL="342900" indent="-342900" algn="just">
              <a:buFont typeface="Arial" pitchFamily="2" charset="0"/>
              <a:buChar char="•"/>
            </a:pPr>
            <a:r>
              <a:rPr lang="en-US" sz="2000" b="1">
                <a:solidFill>
                  <a:srgbClr val="FF0000"/>
                </a:solidFill>
                <a:latin typeface="+mj-lt"/>
                <a:ea typeface="Roboto Slab"/>
                <a:cs typeface="Roboto Slab"/>
              </a:rPr>
              <a:t>Phương </a:t>
            </a:r>
            <a:r>
              <a:rPr lang="en-US" sz="2000" b="1" err="1">
                <a:solidFill>
                  <a:srgbClr val="FF0000"/>
                </a:solidFill>
                <a:latin typeface="+mj-lt"/>
                <a:ea typeface="Roboto Slab"/>
                <a:cs typeface="Roboto Slab"/>
              </a:rPr>
              <a:t>trình</a:t>
            </a:r>
            <a:r>
              <a:rPr lang="en-US" sz="2000" b="1">
                <a:solidFill>
                  <a:srgbClr val="FF0000"/>
                </a:solidFill>
                <a:latin typeface="+mj-lt"/>
                <a:ea typeface="Roboto Slab"/>
                <a:cs typeface="Roboto Slab"/>
              </a:rPr>
              <a:t> Quan </a:t>
            </a:r>
            <a:r>
              <a:rPr lang="en-US" sz="2000" b="1" err="1">
                <a:solidFill>
                  <a:srgbClr val="FF0000"/>
                </a:solidFill>
                <a:latin typeface="+mj-lt"/>
                <a:ea typeface="Roboto Slab"/>
                <a:cs typeface="Roboto Slab"/>
              </a:rPr>
              <a:t>sát</a:t>
            </a:r>
            <a:r>
              <a:rPr lang="en-US" sz="2000" b="1">
                <a:solidFill>
                  <a:srgbClr val="FF0000"/>
                </a:solidFill>
                <a:effectLst/>
                <a:latin typeface="+mj-lt"/>
                <a:ea typeface="Roboto Slab"/>
                <a:cs typeface="Roboto Slab"/>
              </a:rPr>
              <a:t>:</a:t>
            </a:r>
            <a:endParaRPr lang="en-US"/>
          </a:p>
          <a:p>
            <a:pPr algn="just"/>
            <a:endParaRPr lang="vi-VN" sz="2000" b="1">
              <a:solidFill>
                <a:schemeClr val="accent1"/>
              </a:solidFill>
              <a:latin typeface="Times New Roman"/>
              <a:ea typeface="Roboto Slab"/>
              <a:cs typeface="Times New Roman"/>
            </a:endParaRPr>
          </a:p>
          <a:p>
            <a:pPr algn="just"/>
            <a:r>
              <a:rPr lang="vi-VN" sz="2000">
                <a:solidFill>
                  <a:schemeClr val="accent1"/>
                </a:solidFill>
                <a:ea typeface="Roboto Slab"/>
              </a:rPr>
              <a:t>Giả sử ta có chuỗi thời gian </a:t>
            </a:r>
            <a:r>
              <a:rPr lang="vi-VN" sz="2000" err="1">
                <a:solidFill>
                  <a:schemeClr val="accent1"/>
                </a:solidFill>
                <a:ea typeface="Roboto Slab"/>
              </a:rPr>
              <a:t>y</a:t>
            </a:r>
            <a:r>
              <a:rPr lang="vi-VN" sz="2000" baseline="-25000" err="1">
                <a:solidFill>
                  <a:schemeClr val="accent1"/>
                </a:solidFill>
                <a:ea typeface="Roboto Slab"/>
              </a:rPr>
              <a:t>t</a:t>
            </a:r>
            <a:r>
              <a:rPr lang="vi-VN" sz="2000">
                <a:solidFill>
                  <a:schemeClr val="accent1"/>
                </a:solidFill>
                <a:ea typeface="Roboto Slab"/>
              </a:rPr>
              <a:t> với các biến ngoại sinh </a:t>
            </a:r>
            <a:r>
              <a:rPr lang="vi-VN" sz="2000" err="1">
                <a:solidFill>
                  <a:schemeClr val="accent1"/>
                </a:solidFill>
                <a:ea typeface="Roboto Slab"/>
              </a:rPr>
              <a:t>x</a:t>
            </a:r>
            <a:r>
              <a:rPr lang="vi-VN" sz="2000" baseline="-25000" err="1">
                <a:solidFill>
                  <a:schemeClr val="accent1"/>
                </a:solidFill>
                <a:ea typeface="Roboto Slab"/>
              </a:rPr>
              <a:t>t</a:t>
            </a:r>
            <a:r>
              <a:rPr lang="vi-VN" sz="2000">
                <a:solidFill>
                  <a:schemeClr val="accent1"/>
                </a:solidFill>
                <a:ea typeface="Roboto Slab"/>
              </a:rPr>
              <a:t> . Trong mô hình hồi quy chuyển đổi </a:t>
            </a:r>
            <a:r>
              <a:rPr lang="vi-VN" sz="2000" err="1">
                <a:solidFill>
                  <a:schemeClr val="accent1"/>
                </a:solidFill>
                <a:ea typeface="Roboto Slab"/>
              </a:rPr>
              <a:t>Markov</a:t>
            </a:r>
            <a:r>
              <a:rPr lang="vi-VN" sz="2000">
                <a:solidFill>
                  <a:schemeClr val="accent1"/>
                </a:solidFill>
                <a:ea typeface="Roboto Slab"/>
              </a:rPr>
              <a:t> tuyến tính đơn giản, phương trình quan sát là:</a:t>
            </a:r>
            <a:endParaRPr lang="en-US">
              <a:solidFill>
                <a:schemeClr val="accent1"/>
              </a:solidFill>
            </a:endParaRPr>
          </a:p>
          <a:p>
            <a:pPr algn="just"/>
            <a:endParaRPr lang="vi-VN" sz="2000">
              <a:solidFill>
                <a:schemeClr val="accent1"/>
              </a:solidFill>
              <a:ea typeface="Roboto Slab"/>
            </a:endParaRPr>
          </a:p>
          <a:p>
            <a:pPr algn="just"/>
            <a:endParaRPr lang="vi-VN" sz="2000">
              <a:solidFill>
                <a:schemeClr val="accent1"/>
              </a:solidFill>
              <a:ea typeface="Roboto Slab"/>
            </a:endParaRPr>
          </a:p>
          <a:p>
            <a:pPr algn="just"/>
            <a:endParaRPr lang="vi-VN" sz="2000">
              <a:solidFill>
                <a:schemeClr val="accent1"/>
              </a:solidFill>
              <a:ea typeface="Roboto Slab"/>
            </a:endParaRPr>
          </a:p>
          <a:p>
            <a:pPr algn="just"/>
            <a:r>
              <a:rPr lang="vi-VN" sz="2000">
                <a:solidFill>
                  <a:schemeClr val="accent1"/>
                </a:solidFill>
                <a:ea typeface="Roboto Slab"/>
              </a:rPr>
              <a:t>trong đó:</a:t>
            </a:r>
            <a:endParaRPr lang="vi-VN">
              <a:solidFill>
                <a:schemeClr val="accent1"/>
              </a:solidFill>
            </a:endParaRPr>
          </a:p>
          <a:p>
            <a:pPr marL="285750" indent="-285750" algn="just">
              <a:buFont typeface="Arial"/>
              <a:buChar char="•"/>
            </a:pPr>
            <a:r>
              <a:rPr lang="vi-VN" sz="2000" err="1">
                <a:solidFill>
                  <a:schemeClr val="accent1"/>
                </a:solidFill>
                <a:ea typeface="Roboto Slab"/>
              </a:rPr>
              <a:t>S</a:t>
            </a:r>
            <a:r>
              <a:rPr lang="vi-VN" sz="2000" baseline="-25000" err="1">
                <a:solidFill>
                  <a:schemeClr val="accent1"/>
                </a:solidFill>
                <a:ea typeface="Roboto Slab"/>
              </a:rPr>
              <a:t>t</a:t>
            </a:r>
            <a:r>
              <a:rPr lang="vi-VN" sz="2000" baseline="-25000">
                <a:solidFill>
                  <a:schemeClr val="accent1"/>
                </a:solidFill>
                <a:ea typeface="Roboto Slab"/>
              </a:rPr>
              <a:t> </a:t>
            </a:r>
            <a:r>
              <a:rPr lang="vi-VN" sz="2000">
                <a:solidFill>
                  <a:schemeClr val="accent1"/>
                </a:solidFill>
                <a:ea typeface="Roboto Slab"/>
              </a:rPr>
              <a:t>∈ {1, 2, …, K} là trạng thái ẩn tại thời điểm t (với K trạng thái).</a:t>
            </a:r>
            <a:endParaRPr lang="vi-VN">
              <a:solidFill>
                <a:schemeClr val="accent1"/>
              </a:solidFill>
            </a:endParaRPr>
          </a:p>
          <a:p>
            <a:pPr marL="285750" indent="-285750" algn="just">
              <a:buFont typeface="Arial"/>
              <a:buChar char="•"/>
            </a:pPr>
            <a:r>
              <a:rPr lang="vi-VN" sz="2000">
                <a:solidFill>
                  <a:schemeClr val="accent1"/>
                </a:solidFill>
                <a:ea typeface="Roboto Slab"/>
              </a:rPr>
              <a:t>β</a:t>
            </a:r>
            <a:r>
              <a:rPr lang="vi-VN" sz="2000" baseline="-25000" err="1">
                <a:solidFill>
                  <a:schemeClr val="accent1"/>
                </a:solidFill>
                <a:ea typeface="Roboto Slab"/>
              </a:rPr>
              <a:t>St</a:t>
            </a:r>
            <a:r>
              <a:rPr lang="vi-VN" sz="2000">
                <a:solidFill>
                  <a:schemeClr val="accent1"/>
                </a:solidFill>
                <a:ea typeface="Roboto Slab"/>
              </a:rPr>
              <a:t>   là </a:t>
            </a:r>
            <a:r>
              <a:rPr lang="vi-VN" sz="2000" err="1">
                <a:solidFill>
                  <a:schemeClr val="accent1"/>
                </a:solidFill>
                <a:ea typeface="Roboto Slab"/>
              </a:rPr>
              <a:t>vector</a:t>
            </a:r>
            <a:r>
              <a:rPr lang="vi-VN" sz="2000">
                <a:solidFill>
                  <a:schemeClr val="accent1"/>
                </a:solidFill>
                <a:ea typeface="Roboto Slab"/>
              </a:rPr>
              <a:t> hệ số hồi quy tại chế độ </a:t>
            </a:r>
            <a:r>
              <a:rPr lang="vi-VN" sz="2000" err="1">
                <a:solidFill>
                  <a:schemeClr val="accent1"/>
                </a:solidFill>
                <a:ea typeface="Roboto Slab"/>
              </a:rPr>
              <a:t>S</a:t>
            </a:r>
            <a:r>
              <a:rPr lang="vi-VN" sz="2000" baseline="-25000" err="1">
                <a:solidFill>
                  <a:schemeClr val="accent1"/>
                </a:solidFill>
                <a:ea typeface="Roboto Slab"/>
              </a:rPr>
              <a:t>t</a:t>
            </a:r>
            <a:r>
              <a:rPr lang="vi-VN" sz="2000">
                <a:solidFill>
                  <a:schemeClr val="accent1"/>
                </a:solidFill>
                <a:ea typeface="Roboto Slab"/>
              </a:rPr>
              <a:t>.</a:t>
            </a:r>
            <a:endParaRPr lang="vi-VN">
              <a:solidFill>
                <a:schemeClr val="accent1"/>
              </a:solidFill>
            </a:endParaRPr>
          </a:p>
          <a:p>
            <a:pPr marL="285750" indent="-285750" algn="just">
              <a:buFont typeface="Arial"/>
              <a:buChar char="•"/>
            </a:pPr>
            <a:r>
              <a:rPr lang="vi-VN" sz="2000">
                <a:solidFill>
                  <a:schemeClr val="accent1"/>
                </a:solidFill>
                <a:ea typeface="Roboto Slab"/>
              </a:rPr>
              <a:t>σ</a:t>
            </a:r>
            <a:r>
              <a:rPr lang="vi-VN" sz="2000" baseline="30000">
                <a:solidFill>
                  <a:schemeClr val="accent1"/>
                </a:solidFill>
                <a:ea typeface="Roboto Slab"/>
              </a:rPr>
              <a:t>2</a:t>
            </a:r>
            <a:r>
              <a:rPr lang="vi-VN" sz="2000" baseline="-25000">
                <a:solidFill>
                  <a:schemeClr val="accent1"/>
                </a:solidFill>
                <a:ea typeface="Roboto Slab"/>
              </a:rPr>
              <a:t>St </a:t>
            </a:r>
            <a:r>
              <a:rPr lang="vi-VN" sz="2000">
                <a:solidFill>
                  <a:schemeClr val="accent1"/>
                </a:solidFill>
                <a:ea typeface="Roboto Slab"/>
              </a:rPr>
              <a:t>  là phương sai của nhiễu tại chế độ </a:t>
            </a:r>
            <a:r>
              <a:rPr lang="vi-VN" sz="2000" err="1">
                <a:solidFill>
                  <a:schemeClr val="accent1"/>
                </a:solidFill>
                <a:ea typeface="Roboto Slab"/>
              </a:rPr>
              <a:t>St</a:t>
            </a:r>
            <a:r>
              <a:rPr lang="vi-VN" sz="2000">
                <a:solidFill>
                  <a:schemeClr val="accent1"/>
                </a:solidFill>
                <a:ea typeface="Roboto Slab"/>
              </a:rPr>
              <a:t> .</a:t>
            </a:r>
            <a:endParaRPr lang="vi-VN">
              <a:solidFill>
                <a:schemeClr val="accent1"/>
              </a:solidFill>
            </a:endParaRPr>
          </a:p>
          <a:p>
            <a:pPr algn="just"/>
            <a:endParaRPr lang="en-US" sz="2000" b="1">
              <a:solidFill>
                <a:schemeClr val="accent1"/>
              </a:solidFill>
              <a:ea typeface="Roboto Slab" pitchFamily="2" charset="0"/>
              <a:cs typeface="Roboto Slab" pitchFamily="2" charset="0"/>
            </a:endParaRPr>
          </a:p>
        </p:txBody>
      </p:sp>
      <p:sp>
        <p:nvSpPr>
          <p:cNvPr id="5" name="Google Shape;90;p14">
            <a:extLst>
              <a:ext uri="{FF2B5EF4-FFF2-40B4-BE49-F238E27FC236}">
                <a16:creationId xmlns:a16="http://schemas.microsoft.com/office/drawing/2014/main" id="{81586DB9-8966-406A-4A5A-5F476CBB2E4A}"/>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2.4.1. </a:t>
            </a:r>
            <a:r>
              <a:rPr lang="en-GB" sz="2400" b="1">
                <a:solidFill>
                  <a:srgbClr val="1155CC"/>
                </a:solidFill>
                <a:sym typeface="Source Sans Pro"/>
              </a:rPr>
              <a:t>Lý </a:t>
            </a:r>
            <a:r>
              <a:rPr lang="en-GB" sz="2400" b="1" err="1">
                <a:solidFill>
                  <a:srgbClr val="1155CC"/>
                </a:solidFill>
                <a:sym typeface="Source Sans Pro"/>
              </a:rPr>
              <a:t>thuyết</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p>
        </p:txBody>
      </p:sp>
      <p:pic>
        <p:nvPicPr>
          <p:cNvPr id="3" name="Picture 2">
            <a:extLst>
              <a:ext uri="{FF2B5EF4-FFF2-40B4-BE49-F238E27FC236}">
                <a16:creationId xmlns:a16="http://schemas.microsoft.com/office/drawing/2014/main" id="{60AE6097-FFA9-59D9-903E-94C99FF0F1CC}"/>
              </a:ext>
            </a:extLst>
          </p:cNvPr>
          <p:cNvPicPr>
            <a:picLocks noChangeAspect="1"/>
          </p:cNvPicPr>
          <p:nvPr/>
        </p:nvPicPr>
        <p:blipFill>
          <a:blip r:embed="rId3"/>
          <a:stretch>
            <a:fillRect/>
          </a:stretch>
        </p:blipFill>
        <p:spPr>
          <a:xfrm>
            <a:off x="2643188" y="2256886"/>
            <a:ext cx="3857625" cy="457200"/>
          </a:xfrm>
          <a:prstGeom prst="rect">
            <a:avLst/>
          </a:prstGeom>
        </p:spPr>
      </p:pic>
    </p:spTree>
    <p:extLst>
      <p:ext uri="{BB962C8B-B14F-4D97-AF65-F5344CB8AC3E}">
        <p14:creationId xmlns:p14="http://schemas.microsoft.com/office/powerpoint/2010/main" val="18327919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E105D75E-6D5B-F7B7-865A-7F7A62AEC6D9}"/>
            </a:ext>
          </a:extLst>
        </p:cNvPr>
        <p:cNvGrpSpPr/>
        <p:nvPr/>
      </p:nvGrpSpPr>
      <p:grpSpPr>
        <a:xfrm>
          <a:off x="0" y="0"/>
          <a:ext cx="0" cy="0"/>
          <a:chOff x="0" y="0"/>
          <a:chExt cx="0" cy="0"/>
        </a:xfrm>
      </p:grpSpPr>
      <p:cxnSp>
        <p:nvCxnSpPr>
          <p:cNvPr id="86" name="Google Shape;86;p14">
            <a:extLst>
              <a:ext uri="{FF2B5EF4-FFF2-40B4-BE49-F238E27FC236}">
                <a16:creationId xmlns:a16="http://schemas.microsoft.com/office/drawing/2014/main" id="{58F2275F-E54F-33FF-50F9-770BF5F66BAE}"/>
              </a:ext>
            </a:extLst>
          </p:cNvPr>
          <p:cNvCxnSpPr/>
          <p:nvPr/>
        </p:nvCxnSpPr>
        <p:spPr>
          <a:xfrm>
            <a:off x="6694986" y="3933625"/>
            <a:ext cx="214500" cy="856800"/>
          </a:xfrm>
          <a:prstGeom prst="straightConnector1">
            <a:avLst/>
          </a:prstGeom>
          <a:noFill/>
          <a:ln w="9525" cap="flat" cmpd="sng">
            <a:solidFill>
              <a:srgbClr val="CFD8DC"/>
            </a:solidFill>
            <a:prstDash val="solid"/>
            <a:round/>
            <a:headEnd type="none" w="med" len="med"/>
            <a:tailEnd type="none" w="med" len="med"/>
          </a:ln>
        </p:spPr>
      </p:cxnSp>
      <p:cxnSp>
        <p:nvCxnSpPr>
          <p:cNvPr id="87" name="Google Shape;87;p14">
            <a:extLst>
              <a:ext uri="{FF2B5EF4-FFF2-40B4-BE49-F238E27FC236}">
                <a16:creationId xmlns:a16="http://schemas.microsoft.com/office/drawing/2014/main" id="{7BADCD80-D180-B30F-D444-71DB63EA08DA}"/>
              </a:ext>
            </a:extLst>
          </p:cNvPr>
          <p:cNvCxnSpPr/>
          <p:nvPr/>
        </p:nvCxnSpPr>
        <p:spPr>
          <a:xfrm>
            <a:off x="7059842" y="3727574"/>
            <a:ext cx="394200" cy="525600"/>
          </a:xfrm>
          <a:prstGeom prst="straightConnector1">
            <a:avLst/>
          </a:prstGeom>
          <a:noFill/>
          <a:ln w="9525" cap="flat" cmpd="sng">
            <a:solidFill>
              <a:srgbClr val="CFD8DC"/>
            </a:solidFill>
            <a:prstDash val="solid"/>
            <a:round/>
            <a:headEnd type="none" w="med" len="med"/>
            <a:tailEnd type="none" w="med" len="med"/>
          </a:ln>
        </p:spPr>
      </p:cxnSp>
      <p:cxnSp>
        <p:nvCxnSpPr>
          <p:cNvPr id="88" name="Google Shape;88;p14">
            <a:extLst>
              <a:ext uri="{FF2B5EF4-FFF2-40B4-BE49-F238E27FC236}">
                <a16:creationId xmlns:a16="http://schemas.microsoft.com/office/drawing/2014/main" id="{35F655E1-520A-7583-F472-41DADE1FD322}"/>
              </a:ext>
            </a:extLst>
          </p:cNvPr>
          <p:cNvCxnSpPr/>
          <p:nvPr/>
        </p:nvCxnSpPr>
        <p:spPr>
          <a:xfrm>
            <a:off x="7224089" y="3501963"/>
            <a:ext cx="752400" cy="464100"/>
          </a:xfrm>
          <a:prstGeom prst="straightConnector1">
            <a:avLst/>
          </a:prstGeom>
          <a:noFill/>
          <a:ln w="9525" cap="flat" cmpd="sng">
            <a:solidFill>
              <a:srgbClr val="CFD8DC"/>
            </a:solidFill>
            <a:prstDash val="solid"/>
            <a:round/>
            <a:headEnd type="none" w="med" len="med"/>
            <a:tailEnd type="none" w="med" len="med"/>
          </a:ln>
        </p:spPr>
      </p:cxnSp>
      <p:sp>
        <p:nvSpPr>
          <p:cNvPr id="89" name="Google Shape;89;p14">
            <a:extLst>
              <a:ext uri="{FF2B5EF4-FFF2-40B4-BE49-F238E27FC236}">
                <a16:creationId xmlns:a16="http://schemas.microsoft.com/office/drawing/2014/main" id="{5EA9273E-B86F-0E0F-9DCE-DE61A47975D2}"/>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mj-lt"/>
              </a:rPr>
              <a:t>45</a:t>
            </a:fld>
            <a:endParaRPr>
              <a:latin typeface="+mj-lt"/>
            </a:endParaRPr>
          </a:p>
        </p:txBody>
      </p:sp>
      <p:sp>
        <p:nvSpPr>
          <p:cNvPr id="4" name="TextBox 3">
            <a:extLst>
              <a:ext uri="{FF2B5EF4-FFF2-40B4-BE49-F238E27FC236}">
                <a16:creationId xmlns:a16="http://schemas.microsoft.com/office/drawing/2014/main" id="{76B1B407-99C3-32C5-E534-C40480080ABA}"/>
              </a:ext>
            </a:extLst>
          </p:cNvPr>
          <p:cNvSpPr txBox="1"/>
          <p:nvPr/>
        </p:nvSpPr>
        <p:spPr>
          <a:xfrm>
            <a:off x="290140" y="697144"/>
            <a:ext cx="8564063" cy="4401205"/>
          </a:xfrm>
          <a:prstGeom prst="rect">
            <a:avLst/>
          </a:prstGeom>
          <a:solidFill>
            <a:schemeClr val="bg1"/>
          </a:solidFill>
        </p:spPr>
        <p:txBody>
          <a:bodyPr wrap="square" lIns="91440" tIns="45720" rIns="91440" bIns="45720" rtlCol="0" anchor="t">
            <a:spAutoFit/>
          </a:bodyPr>
          <a:lstStyle/>
          <a:p>
            <a:pPr marL="342900" indent="-342900" algn="just">
              <a:buFont typeface="Arial" pitchFamily="2" charset="0"/>
              <a:buChar char="•"/>
            </a:pPr>
            <a:r>
              <a:rPr lang="en-US" sz="2000" b="1" err="1">
                <a:solidFill>
                  <a:srgbClr val="FF0000"/>
                </a:solidFill>
                <a:latin typeface="+mj-lt"/>
                <a:ea typeface="Roboto Slab"/>
                <a:cs typeface="Roboto Slab"/>
              </a:rPr>
              <a:t>Quá</a:t>
            </a:r>
            <a:r>
              <a:rPr lang="en-US" sz="2000" b="1">
                <a:solidFill>
                  <a:srgbClr val="FF0000"/>
                </a:solidFill>
                <a:latin typeface="+mj-lt"/>
                <a:ea typeface="Roboto Slab"/>
                <a:cs typeface="Roboto Slab"/>
              </a:rPr>
              <a:t> </a:t>
            </a:r>
            <a:r>
              <a:rPr lang="en-US" sz="2000" b="1" err="1">
                <a:solidFill>
                  <a:srgbClr val="FF0000"/>
                </a:solidFill>
                <a:latin typeface="+mj-lt"/>
                <a:ea typeface="Roboto Slab"/>
                <a:cs typeface="Roboto Slab"/>
              </a:rPr>
              <a:t>trình</a:t>
            </a:r>
            <a:r>
              <a:rPr lang="en-US" sz="2000" b="1">
                <a:solidFill>
                  <a:srgbClr val="FF0000"/>
                </a:solidFill>
                <a:latin typeface="+mj-lt"/>
                <a:ea typeface="Roboto Slab"/>
                <a:cs typeface="Roboto Slab"/>
              </a:rPr>
              <a:t> </a:t>
            </a:r>
            <a:r>
              <a:rPr lang="en-US" sz="2000" b="1" err="1">
                <a:solidFill>
                  <a:srgbClr val="FF0000"/>
                </a:solidFill>
                <a:latin typeface="+mj-lt"/>
                <a:ea typeface="Roboto Slab"/>
                <a:cs typeface="Roboto Slab"/>
              </a:rPr>
              <a:t>trạng</a:t>
            </a:r>
            <a:r>
              <a:rPr lang="en-US" sz="2000" b="1">
                <a:solidFill>
                  <a:srgbClr val="FF0000"/>
                </a:solidFill>
                <a:latin typeface="+mj-lt"/>
                <a:ea typeface="Roboto Slab"/>
                <a:cs typeface="Roboto Slab"/>
              </a:rPr>
              <a:t> </a:t>
            </a:r>
            <a:r>
              <a:rPr lang="en-US" sz="2000" b="1" err="1">
                <a:solidFill>
                  <a:srgbClr val="FF0000"/>
                </a:solidFill>
                <a:latin typeface="+mj-lt"/>
                <a:ea typeface="Roboto Slab"/>
                <a:cs typeface="Roboto Slab"/>
              </a:rPr>
              <a:t>thái</a:t>
            </a:r>
            <a:r>
              <a:rPr lang="en-US" sz="2000" b="1">
                <a:solidFill>
                  <a:srgbClr val="FF0000"/>
                </a:solidFill>
                <a:effectLst/>
                <a:latin typeface="+mj-lt"/>
                <a:ea typeface="Roboto Slab"/>
                <a:cs typeface="Roboto Slab"/>
              </a:rPr>
              <a:t>:</a:t>
            </a:r>
            <a:endParaRPr lang="en-US"/>
          </a:p>
          <a:p>
            <a:pPr algn="just"/>
            <a:endParaRPr lang="vi-VN" sz="2000" b="1">
              <a:solidFill>
                <a:schemeClr val="accent1"/>
              </a:solidFill>
              <a:latin typeface="Times New Roman"/>
              <a:ea typeface="Roboto Slab"/>
              <a:cs typeface="Times New Roman"/>
            </a:endParaRPr>
          </a:p>
          <a:p>
            <a:pPr algn="just"/>
            <a:r>
              <a:rPr lang="vi-VN" sz="2000">
                <a:solidFill>
                  <a:schemeClr val="accent1"/>
                </a:solidFill>
                <a:ea typeface="Roboto Slab"/>
              </a:rPr>
              <a:t>Quá trình trạng thái {</a:t>
            </a:r>
            <a:r>
              <a:rPr lang="vi-VN" sz="2000" err="1">
                <a:solidFill>
                  <a:schemeClr val="accent1"/>
                </a:solidFill>
                <a:ea typeface="Roboto Slab"/>
              </a:rPr>
              <a:t>S</a:t>
            </a:r>
            <a:r>
              <a:rPr lang="vi-VN" sz="2000" baseline="-25000" err="1">
                <a:solidFill>
                  <a:schemeClr val="accent1"/>
                </a:solidFill>
                <a:ea typeface="Roboto Slab"/>
              </a:rPr>
              <a:t>t</a:t>
            </a:r>
            <a:r>
              <a:rPr lang="vi-VN" sz="2000">
                <a:solidFill>
                  <a:schemeClr val="accent1"/>
                </a:solidFill>
                <a:ea typeface="Roboto Slab"/>
              </a:rPr>
              <a:t>} được mô hình hóa như một chuỗi </a:t>
            </a:r>
            <a:r>
              <a:rPr lang="vi-VN" sz="2000" err="1">
                <a:solidFill>
                  <a:schemeClr val="accent1"/>
                </a:solidFill>
                <a:ea typeface="Roboto Slab"/>
              </a:rPr>
              <a:t>Markov</a:t>
            </a:r>
            <a:r>
              <a:rPr lang="vi-VN" sz="2000">
                <a:solidFill>
                  <a:schemeClr val="accent1"/>
                </a:solidFill>
                <a:ea typeface="Roboto Slab"/>
              </a:rPr>
              <a:t> với các xác suất chuyển đổi:</a:t>
            </a:r>
            <a:endParaRPr lang="en-US">
              <a:solidFill>
                <a:schemeClr val="accent1"/>
              </a:solidFill>
            </a:endParaRPr>
          </a:p>
          <a:p>
            <a:pPr algn="just"/>
            <a:endParaRPr lang="vi-VN" sz="2000">
              <a:solidFill>
                <a:schemeClr val="accent1"/>
              </a:solidFill>
              <a:ea typeface="Roboto Slab"/>
            </a:endParaRPr>
          </a:p>
          <a:p>
            <a:pPr algn="just"/>
            <a:endParaRPr lang="vi-VN" sz="2000">
              <a:solidFill>
                <a:schemeClr val="accent1"/>
              </a:solidFill>
              <a:ea typeface="Roboto Slab"/>
            </a:endParaRPr>
          </a:p>
          <a:p>
            <a:pPr algn="just"/>
            <a:r>
              <a:rPr lang="vi-VN" sz="2000">
                <a:solidFill>
                  <a:schemeClr val="accent1"/>
                </a:solidFill>
                <a:ea typeface="Roboto Slab"/>
              </a:rPr>
              <a:t>Các xác suất này tạo thành ma trận chuyển đổi K × K với các tính chất:</a:t>
            </a:r>
            <a:endParaRPr lang="vi-VN">
              <a:solidFill>
                <a:schemeClr val="accent1"/>
              </a:solidFill>
            </a:endParaRPr>
          </a:p>
          <a:p>
            <a:pPr marL="285750" indent="-285750" algn="just">
              <a:buChar char="•"/>
            </a:pPr>
            <a:r>
              <a:rPr lang="vi-VN" sz="2000" err="1">
                <a:solidFill>
                  <a:schemeClr val="accent1"/>
                </a:solidFill>
                <a:ea typeface="Roboto Slab"/>
              </a:rPr>
              <a:t>p</a:t>
            </a:r>
            <a:r>
              <a:rPr lang="vi-VN" sz="2000" baseline="-25000" err="1">
                <a:solidFill>
                  <a:schemeClr val="accent1"/>
                </a:solidFill>
                <a:ea typeface="Roboto Slab"/>
              </a:rPr>
              <a:t>ij</a:t>
            </a:r>
            <a:r>
              <a:rPr lang="vi-VN" sz="2000" baseline="-25000">
                <a:solidFill>
                  <a:schemeClr val="accent1"/>
                </a:solidFill>
                <a:ea typeface="Roboto Slab"/>
              </a:rPr>
              <a:t> </a:t>
            </a:r>
            <a:r>
              <a:rPr lang="vi-VN" sz="2000">
                <a:solidFill>
                  <a:schemeClr val="accent1"/>
                </a:solidFill>
                <a:ea typeface="Roboto Slab"/>
              </a:rPr>
              <a:t>≥ 0 với mọi </a:t>
            </a:r>
            <a:r>
              <a:rPr lang="vi-VN" sz="2000" err="1">
                <a:solidFill>
                  <a:schemeClr val="accent1"/>
                </a:solidFill>
                <a:ea typeface="Roboto Slab"/>
              </a:rPr>
              <a:t>i,j</a:t>
            </a:r>
            <a:endParaRPr lang="vi-VN" err="1">
              <a:solidFill>
                <a:schemeClr val="accent1"/>
              </a:solidFill>
              <a:ea typeface="Roboto Slab"/>
            </a:endParaRPr>
          </a:p>
          <a:p>
            <a:pPr marL="285750" indent="-285750" algn="just">
              <a:buChar char="•"/>
            </a:pPr>
            <a:r>
              <a:rPr lang="vi-VN" sz="2000">
                <a:solidFill>
                  <a:schemeClr val="accent1"/>
                </a:solidFill>
                <a:ea typeface="Roboto Slab"/>
              </a:rPr>
              <a:t>∑</a:t>
            </a:r>
            <a:r>
              <a:rPr lang="vi-VN" sz="2000" baseline="30000" err="1">
                <a:solidFill>
                  <a:schemeClr val="accent1"/>
                </a:solidFill>
                <a:ea typeface="Roboto Slab"/>
              </a:rPr>
              <a:t>K</a:t>
            </a:r>
            <a:r>
              <a:rPr lang="vi-VN" sz="2000" baseline="-25000" err="1">
                <a:solidFill>
                  <a:schemeClr val="accent1"/>
                </a:solidFill>
                <a:ea typeface="Roboto Slab"/>
              </a:rPr>
              <a:t>j</a:t>
            </a:r>
            <a:r>
              <a:rPr lang="vi-VN" sz="2000" baseline="-25000">
                <a:solidFill>
                  <a:schemeClr val="accent1"/>
                </a:solidFill>
                <a:ea typeface="Roboto Slab"/>
              </a:rPr>
              <a:t>=1 </a:t>
            </a:r>
            <a:r>
              <a:rPr lang="vi-VN" sz="2000" err="1">
                <a:solidFill>
                  <a:schemeClr val="accent1"/>
                </a:solidFill>
                <a:ea typeface="Roboto Slab"/>
              </a:rPr>
              <a:t>p</a:t>
            </a:r>
            <a:r>
              <a:rPr lang="vi-VN" sz="2000" baseline="-25000" err="1">
                <a:solidFill>
                  <a:schemeClr val="accent1"/>
                </a:solidFill>
                <a:ea typeface="Roboto Slab"/>
              </a:rPr>
              <a:t>ij</a:t>
            </a:r>
            <a:r>
              <a:rPr lang="vi-VN" sz="2000">
                <a:solidFill>
                  <a:schemeClr val="accent1"/>
                </a:solidFill>
                <a:ea typeface="Roboto Slab"/>
              </a:rPr>
              <a:t> =1 với mỗi i.</a:t>
            </a:r>
            <a:endParaRPr lang="vi-VN">
              <a:solidFill>
                <a:schemeClr val="accent1"/>
              </a:solidFill>
            </a:endParaRPr>
          </a:p>
          <a:p>
            <a:pPr marL="285750" indent="-285750" algn="just">
              <a:buChar char="•"/>
            </a:pPr>
            <a:endParaRPr lang="vi-VN" sz="2000">
              <a:solidFill>
                <a:schemeClr val="accent1"/>
              </a:solidFill>
              <a:ea typeface="Roboto Slab" pitchFamily="2" charset="0"/>
            </a:endParaRPr>
          </a:p>
          <a:p>
            <a:pPr algn="just"/>
            <a:r>
              <a:rPr lang="vi-VN" sz="2000">
                <a:solidFill>
                  <a:schemeClr val="accent1"/>
                </a:solidFill>
                <a:ea typeface="Roboto Slab" pitchFamily="2" charset="0"/>
              </a:rPr>
              <a:t>Thông thường, chuỗi Markov được giả định là không thay đổi theo thời gian (time-homogeneous) và dừng (stationary), tức xác suất chuyển đổi không thay đổi theo thời gian.</a:t>
            </a:r>
            <a:endParaRPr lang="vi-VN"/>
          </a:p>
          <a:p>
            <a:pPr algn="just"/>
            <a:endParaRPr lang="en-US" sz="2000" b="1">
              <a:solidFill>
                <a:schemeClr val="accent1"/>
              </a:solidFill>
              <a:ea typeface="Roboto Slab" pitchFamily="2" charset="0"/>
              <a:cs typeface="Roboto Slab" pitchFamily="2" charset="0"/>
            </a:endParaRPr>
          </a:p>
        </p:txBody>
      </p:sp>
      <p:sp>
        <p:nvSpPr>
          <p:cNvPr id="5" name="Google Shape;90;p14">
            <a:extLst>
              <a:ext uri="{FF2B5EF4-FFF2-40B4-BE49-F238E27FC236}">
                <a16:creationId xmlns:a16="http://schemas.microsoft.com/office/drawing/2014/main" id="{CBF73F30-8CA3-BCAB-6A01-047200691F82}"/>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2.4.1. </a:t>
            </a:r>
            <a:r>
              <a:rPr lang="en-GB" sz="2400" b="1">
                <a:solidFill>
                  <a:srgbClr val="1155CC"/>
                </a:solidFill>
                <a:sym typeface="Source Sans Pro"/>
              </a:rPr>
              <a:t>Lý </a:t>
            </a:r>
            <a:r>
              <a:rPr lang="en-GB" sz="2400" b="1" err="1">
                <a:solidFill>
                  <a:srgbClr val="1155CC"/>
                </a:solidFill>
                <a:sym typeface="Source Sans Pro"/>
              </a:rPr>
              <a:t>thuyết</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p>
        </p:txBody>
      </p:sp>
      <p:pic>
        <p:nvPicPr>
          <p:cNvPr id="2" name="Picture 1">
            <a:extLst>
              <a:ext uri="{FF2B5EF4-FFF2-40B4-BE49-F238E27FC236}">
                <a16:creationId xmlns:a16="http://schemas.microsoft.com/office/drawing/2014/main" id="{2A8D9DEC-0BAA-4D8E-32AA-93EF89FA829B}"/>
              </a:ext>
            </a:extLst>
          </p:cNvPr>
          <p:cNvPicPr>
            <a:picLocks noChangeAspect="1"/>
          </p:cNvPicPr>
          <p:nvPr/>
        </p:nvPicPr>
        <p:blipFill>
          <a:blip r:embed="rId3"/>
          <a:stretch>
            <a:fillRect/>
          </a:stretch>
        </p:blipFill>
        <p:spPr>
          <a:xfrm>
            <a:off x="2047875" y="1993439"/>
            <a:ext cx="5048250" cy="447675"/>
          </a:xfrm>
          <a:prstGeom prst="rect">
            <a:avLst/>
          </a:prstGeom>
        </p:spPr>
      </p:pic>
    </p:spTree>
    <p:extLst>
      <p:ext uri="{BB962C8B-B14F-4D97-AF65-F5344CB8AC3E}">
        <p14:creationId xmlns:p14="http://schemas.microsoft.com/office/powerpoint/2010/main" val="14769503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7F2EA18B-1901-237F-1443-182E88BA0B3F}"/>
            </a:ext>
          </a:extLst>
        </p:cNvPr>
        <p:cNvGrpSpPr/>
        <p:nvPr/>
      </p:nvGrpSpPr>
      <p:grpSpPr>
        <a:xfrm>
          <a:off x="0" y="0"/>
          <a:ext cx="0" cy="0"/>
          <a:chOff x="0" y="0"/>
          <a:chExt cx="0" cy="0"/>
        </a:xfrm>
      </p:grpSpPr>
      <p:cxnSp>
        <p:nvCxnSpPr>
          <p:cNvPr id="86" name="Google Shape;86;p14">
            <a:extLst>
              <a:ext uri="{FF2B5EF4-FFF2-40B4-BE49-F238E27FC236}">
                <a16:creationId xmlns:a16="http://schemas.microsoft.com/office/drawing/2014/main" id="{7E377BDC-BB2E-EF5A-FC70-255E2CE14B30}"/>
              </a:ext>
            </a:extLst>
          </p:cNvPr>
          <p:cNvCxnSpPr/>
          <p:nvPr/>
        </p:nvCxnSpPr>
        <p:spPr>
          <a:xfrm>
            <a:off x="6694986" y="3933625"/>
            <a:ext cx="214500" cy="856800"/>
          </a:xfrm>
          <a:prstGeom prst="straightConnector1">
            <a:avLst/>
          </a:prstGeom>
          <a:noFill/>
          <a:ln w="9525" cap="flat" cmpd="sng">
            <a:solidFill>
              <a:srgbClr val="CFD8DC"/>
            </a:solidFill>
            <a:prstDash val="solid"/>
            <a:round/>
            <a:headEnd type="none" w="med" len="med"/>
            <a:tailEnd type="none" w="med" len="med"/>
          </a:ln>
        </p:spPr>
      </p:cxnSp>
      <p:cxnSp>
        <p:nvCxnSpPr>
          <p:cNvPr id="87" name="Google Shape;87;p14">
            <a:extLst>
              <a:ext uri="{FF2B5EF4-FFF2-40B4-BE49-F238E27FC236}">
                <a16:creationId xmlns:a16="http://schemas.microsoft.com/office/drawing/2014/main" id="{F65325CF-59C1-B74D-1BB9-2C2BB2E8AA98}"/>
              </a:ext>
            </a:extLst>
          </p:cNvPr>
          <p:cNvCxnSpPr/>
          <p:nvPr/>
        </p:nvCxnSpPr>
        <p:spPr>
          <a:xfrm>
            <a:off x="7059842" y="3727574"/>
            <a:ext cx="394200" cy="525600"/>
          </a:xfrm>
          <a:prstGeom prst="straightConnector1">
            <a:avLst/>
          </a:prstGeom>
          <a:noFill/>
          <a:ln w="9525" cap="flat" cmpd="sng">
            <a:solidFill>
              <a:srgbClr val="CFD8DC"/>
            </a:solidFill>
            <a:prstDash val="solid"/>
            <a:round/>
            <a:headEnd type="none" w="med" len="med"/>
            <a:tailEnd type="none" w="med" len="med"/>
          </a:ln>
        </p:spPr>
      </p:cxnSp>
      <p:cxnSp>
        <p:nvCxnSpPr>
          <p:cNvPr id="88" name="Google Shape;88;p14">
            <a:extLst>
              <a:ext uri="{FF2B5EF4-FFF2-40B4-BE49-F238E27FC236}">
                <a16:creationId xmlns:a16="http://schemas.microsoft.com/office/drawing/2014/main" id="{33A90955-464D-CE41-1519-4346CA43D750}"/>
              </a:ext>
            </a:extLst>
          </p:cNvPr>
          <p:cNvCxnSpPr/>
          <p:nvPr/>
        </p:nvCxnSpPr>
        <p:spPr>
          <a:xfrm>
            <a:off x="7224089" y="3501963"/>
            <a:ext cx="752400" cy="464100"/>
          </a:xfrm>
          <a:prstGeom prst="straightConnector1">
            <a:avLst/>
          </a:prstGeom>
          <a:noFill/>
          <a:ln w="9525" cap="flat" cmpd="sng">
            <a:solidFill>
              <a:srgbClr val="CFD8DC"/>
            </a:solidFill>
            <a:prstDash val="solid"/>
            <a:round/>
            <a:headEnd type="none" w="med" len="med"/>
            <a:tailEnd type="none" w="med" len="med"/>
          </a:ln>
        </p:spPr>
      </p:cxnSp>
      <p:sp>
        <p:nvSpPr>
          <p:cNvPr id="89" name="Google Shape;89;p14">
            <a:extLst>
              <a:ext uri="{FF2B5EF4-FFF2-40B4-BE49-F238E27FC236}">
                <a16:creationId xmlns:a16="http://schemas.microsoft.com/office/drawing/2014/main" id="{8D2EAC49-77DA-AD57-B203-87E730972836}"/>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mj-lt"/>
              </a:rPr>
              <a:t>46</a:t>
            </a:fld>
            <a:endParaRPr>
              <a:latin typeface="+mj-lt"/>
            </a:endParaRPr>
          </a:p>
        </p:txBody>
      </p:sp>
      <p:sp>
        <p:nvSpPr>
          <p:cNvPr id="4" name="TextBox 3">
            <a:extLst>
              <a:ext uri="{FF2B5EF4-FFF2-40B4-BE49-F238E27FC236}">
                <a16:creationId xmlns:a16="http://schemas.microsoft.com/office/drawing/2014/main" id="{3444C195-EEBA-6091-CA62-1DA64C75FD70}"/>
              </a:ext>
            </a:extLst>
          </p:cNvPr>
          <p:cNvSpPr txBox="1"/>
          <p:nvPr/>
        </p:nvSpPr>
        <p:spPr>
          <a:xfrm>
            <a:off x="290140" y="697144"/>
            <a:ext cx="8564063" cy="4093428"/>
          </a:xfrm>
          <a:prstGeom prst="rect">
            <a:avLst/>
          </a:prstGeom>
          <a:solidFill>
            <a:schemeClr val="bg1"/>
          </a:solidFill>
        </p:spPr>
        <p:txBody>
          <a:bodyPr wrap="square" lIns="91440" tIns="45720" rIns="91440" bIns="45720" rtlCol="0" anchor="t">
            <a:spAutoFit/>
          </a:bodyPr>
          <a:lstStyle/>
          <a:p>
            <a:pPr marL="342900" indent="-342900" algn="just">
              <a:buChar char="•"/>
            </a:pPr>
            <a:r>
              <a:rPr lang="en-US" sz="2000" b="1" err="1">
                <a:solidFill>
                  <a:srgbClr val="FF0000"/>
                </a:solidFill>
                <a:latin typeface="+mj-lt"/>
                <a:ea typeface="Roboto Slab"/>
                <a:cs typeface="Roboto Slab"/>
              </a:rPr>
              <a:t>Quá</a:t>
            </a:r>
            <a:r>
              <a:rPr lang="en-US" sz="2000" b="1">
                <a:solidFill>
                  <a:srgbClr val="FF0000"/>
                </a:solidFill>
                <a:latin typeface="+mj-lt"/>
                <a:ea typeface="Roboto Slab"/>
                <a:cs typeface="Roboto Slab"/>
              </a:rPr>
              <a:t> </a:t>
            </a:r>
            <a:r>
              <a:rPr lang="en-US" sz="2000" b="1" err="1">
                <a:solidFill>
                  <a:srgbClr val="FF0000"/>
                </a:solidFill>
                <a:latin typeface="+mj-lt"/>
                <a:ea typeface="Roboto Slab"/>
                <a:cs typeface="Roboto Slab"/>
              </a:rPr>
              <a:t>trình</a:t>
            </a:r>
            <a:r>
              <a:rPr lang="en-US" sz="2000" b="1">
                <a:solidFill>
                  <a:srgbClr val="FF0000"/>
                </a:solidFill>
                <a:latin typeface="+mj-lt"/>
                <a:ea typeface="Roboto Slab"/>
                <a:cs typeface="Roboto Slab"/>
              </a:rPr>
              <a:t> </a:t>
            </a:r>
            <a:r>
              <a:rPr lang="en-US" sz="2000" b="1" err="1">
                <a:solidFill>
                  <a:srgbClr val="FF0000"/>
                </a:solidFill>
                <a:latin typeface="+mj-lt"/>
                <a:ea typeface="Roboto Slab"/>
                <a:cs typeface="Roboto Slab"/>
              </a:rPr>
              <a:t>trạng</a:t>
            </a:r>
            <a:r>
              <a:rPr lang="en-US" sz="2000" b="1">
                <a:solidFill>
                  <a:srgbClr val="FF0000"/>
                </a:solidFill>
                <a:latin typeface="+mj-lt"/>
                <a:ea typeface="Roboto Slab"/>
                <a:cs typeface="Roboto Slab"/>
              </a:rPr>
              <a:t> </a:t>
            </a:r>
            <a:r>
              <a:rPr lang="en-US" sz="2000" b="1" err="1">
                <a:solidFill>
                  <a:srgbClr val="FF0000"/>
                </a:solidFill>
                <a:latin typeface="+mj-lt"/>
                <a:ea typeface="Roboto Slab"/>
                <a:cs typeface="Roboto Slab"/>
              </a:rPr>
              <a:t>thái</a:t>
            </a:r>
            <a:r>
              <a:rPr lang="en-US" sz="2000" b="1">
                <a:solidFill>
                  <a:srgbClr val="FF0000"/>
                </a:solidFill>
                <a:effectLst/>
                <a:latin typeface="+mj-lt"/>
                <a:ea typeface="Roboto Slab"/>
                <a:cs typeface="Roboto Slab"/>
              </a:rPr>
              <a:t>:</a:t>
            </a:r>
            <a:endParaRPr lang="en-US"/>
          </a:p>
          <a:p>
            <a:pPr algn="just"/>
            <a:endParaRPr lang="vi-VN" sz="2000" b="1">
              <a:solidFill>
                <a:schemeClr val="accent1"/>
              </a:solidFill>
              <a:latin typeface="Times New Roman"/>
              <a:ea typeface="Roboto Slab"/>
              <a:cs typeface="Times New Roman"/>
            </a:endParaRPr>
          </a:p>
          <a:p>
            <a:pPr algn="just"/>
            <a:r>
              <a:rPr lang="vi-VN" sz="2000">
                <a:solidFill>
                  <a:schemeClr val="accent1"/>
                </a:solidFill>
                <a:ea typeface="Roboto Slab"/>
              </a:rPr>
              <a:t>Quá trình trạng thái {</a:t>
            </a:r>
            <a:r>
              <a:rPr lang="vi-VN" sz="2000" err="1">
                <a:solidFill>
                  <a:schemeClr val="accent1"/>
                </a:solidFill>
                <a:ea typeface="Roboto Slab"/>
              </a:rPr>
              <a:t>S</a:t>
            </a:r>
            <a:r>
              <a:rPr lang="vi-VN" sz="2000" baseline="-25000" err="1">
                <a:solidFill>
                  <a:schemeClr val="accent1"/>
                </a:solidFill>
                <a:ea typeface="Roboto Slab"/>
              </a:rPr>
              <a:t>t</a:t>
            </a:r>
            <a:r>
              <a:rPr lang="vi-VN" sz="2000">
                <a:solidFill>
                  <a:schemeClr val="accent1"/>
                </a:solidFill>
                <a:ea typeface="Roboto Slab"/>
              </a:rPr>
              <a:t>} có thể được tính toán bằng </a:t>
            </a:r>
            <a:r>
              <a:rPr lang="vi-VN" sz="2000" b="1">
                <a:solidFill>
                  <a:schemeClr val="accent1"/>
                </a:solidFill>
                <a:ea typeface="Roboto Slab"/>
              </a:rPr>
              <a:t>Bộ lọc </a:t>
            </a:r>
            <a:r>
              <a:rPr lang="vi-VN" sz="2000" b="1" err="1">
                <a:solidFill>
                  <a:schemeClr val="accent1"/>
                </a:solidFill>
                <a:ea typeface="Roboto Slab"/>
              </a:rPr>
              <a:t>Hamilton</a:t>
            </a:r>
            <a:r>
              <a:rPr lang="vi-VN" sz="2000">
                <a:solidFill>
                  <a:schemeClr val="accent1"/>
                </a:solidFill>
                <a:ea typeface="Roboto Slab"/>
              </a:rPr>
              <a:t> (</a:t>
            </a:r>
            <a:r>
              <a:rPr lang="vi-VN" sz="2000" err="1">
                <a:solidFill>
                  <a:schemeClr val="accent1"/>
                </a:solidFill>
                <a:ea typeface="Roboto Slab"/>
              </a:rPr>
              <a:t>Hamilton</a:t>
            </a:r>
            <a:r>
              <a:rPr lang="vi-VN" sz="2000">
                <a:solidFill>
                  <a:schemeClr val="accent1"/>
                </a:solidFill>
                <a:ea typeface="Roboto Slab"/>
              </a:rPr>
              <a:t> </a:t>
            </a:r>
            <a:r>
              <a:rPr lang="vi-VN" sz="2000" err="1">
                <a:solidFill>
                  <a:schemeClr val="accent1"/>
                </a:solidFill>
                <a:ea typeface="Roboto Slab"/>
              </a:rPr>
              <a:t>Filter</a:t>
            </a:r>
            <a:r>
              <a:rPr lang="vi-VN" sz="2000">
                <a:solidFill>
                  <a:schemeClr val="accent1"/>
                </a:solidFill>
                <a:ea typeface="Roboto Slab"/>
              </a:rPr>
              <a:t>):</a:t>
            </a:r>
          </a:p>
          <a:p>
            <a:pPr marL="914400" lvl="1" indent="-457200" algn="just">
              <a:buAutoNum type="arabicPeriod"/>
            </a:pPr>
            <a:r>
              <a:rPr lang="vi-VN" sz="2000">
                <a:solidFill>
                  <a:schemeClr val="accent1"/>
                </a:solidFill>
                <a:ea typeface="Roboto Slab"/>
              </a:rPr>
              <a:t>Khởi tạo S1</a:t>
            </a:r>
            <a:endParaRPr lang="vi-VN" sz="2000">
              <a:solidFill>
                <a:schemeClr val="accent1"/>
              </a:solidFill>
              <a:ea typeface="Roboto Slab" pitchFamily="2" charset="0"/>
            </a:endParaRPr>
          </a:p>
          <a:p>
            <a:pPr marL="914400" lvl="1" indent="-457200" algn="just">
              <a:buAutoNum type="arabicPeriod"/>
            </a:pPr>
            <a:r>
              <a:rPr lang="vi-VN" sz="2000">
                <a:solidFill>
                  <a:schemeClr val="accent1"/>
                </a:solidFill>
                <a:ea typeface="Roboto Slab"/>
              </a:rPr>
              <a:t>Với mỗi thời điểm t≥2, ta tính phân phối dự đoán (</a:t>
            </a:r>
            <a:r>
              <a:rPr lang="vi-VN" sz="2000" err="1">
                <a:solidFill>
                  <a:schemeClr val="accent1"/>
                </a:solidFill>
                <a:ea typeface="Roboto Slab"/>
              </a:rPr>
              <a:t>prior</a:t>
            </a:r>
            <a:r>
              <a:rPr lang="vi-VN" sz="2000">
                <a:solidFill>
                  <a:schemeClr val="accent1"/>
                </a:solidFill>
                <a:ea typeface="Roboto Slab"/>
              </a:rPr>
              <a:t>) cho </a:t>
            </a:r>
            <a:r>
              <a:rPr lang="vi-VN" sz="2000" err="1">
                <a:solidFill>
                  <a:schemeClr val="accent1"/>
                </a:solidFill>
                <a:ea typeface="Roboto Slab"/>
              </a:rPr>
              <a:t>S</a:t>
            </a:r>
            <a:r>
              <a:rPr lang="vi-VN" sz="2000" baseline="-25000" err="1">
                <a:solidFill>
                  <a:schemeClr val="accent1"/>
                </a:solidFill>
                <a:ea typeface="Roboto Slab"/>
              </a:rPr>
              <a:t>t</a:t>
            </a:r>
            <a:r>
              <a:rPr lang="vi-VN" sz="2000">
                <a:solidFill>
                  <a:schemeClr val="accent1"/>
                </a:solidFill>
                <a:ea typeface="Roboto Slab"/>
              </a:rPr>
              <a:t>  dựa trên phân phối ở t−1:</a:t>
            </a:r>
          </a:p>
          <a:p>
            <a:pPr marL="914400" lvl="1" indent="-457200" algn="just">
              <a:buAutoNum type="arabicPeriod"/>
            </a:pPr>
            <a:endParaRPr lang="vi-VN" sz="2000">
              <a:solidFill>
                <a:schemeClr val="accent1"/>
              </a:solidFill>
              <a:ea typeface="Roboto Slab" pitchFamily="2" charset="0"/>
            </a:endParaRPr>
          </a:p>
          <a:p>
            <a:pPr marL="914400" lvl="1" indent="-457200" algn="just">
              <a:buAutoNum type="arabicPeriod"/>
            </a:pPr>
            <a:endParaRPr lang="vi-VN" sz="2000">
              <a:solidFill>
                <a:schemeClr val="accent1"/>
              </a:solidFill>
              <a:ea typeface="Roboto Slab" pitchFamily="2" charset="0"/>
            </a:endParaRPr>
          </a:p>
          <a:p>
            <a:pPr marL="914400" lvl="1" indent="-457200" algn="just">
              <a:buAutoNum type="arabicPeriod"/>
            </a:pPr>
            <a:endParaRPr lang="vi-VN" sz="2000">
              <a:solidFill>
                <a:schemeClr val="accent1"/>
              </a:solidFill>
              <a:ea typeface="Roboto Slab"/>
            </a:endParaRPr>
          </a:p>
          <a:p>
            <a:pPr marL="457200" lvl="1" algn="just"/>
            <a:r>
              <a:rPr lang="vi-VN" sz="2000">
                <a:solidFill>
                  <a:schemeClr val="accent1"/>
                </a:solidFill>
                <a:ea typeface="Roboto Slab"/>
              </a:rPr>
              <a:t>      Trong đó                                       là xác suất đã được cập nhật tại thời điểm t – 1 </a:t>
            </a:r>
            <a:endParaRPr lang="vi-VN" sz="2000">
              <a:solidFill>
                <a:schemeClr val="accent1"/>
              </a:solidFill>
              <a:ea typeface="Roboto Slab" pitchFamily="2" charset="0"/>
            </a:endParaRPr>
          </a:p>
          <a:p>
            <a:pPr algn="just"/>
            <a:endParaRPr lang="vi-VN" sz="2000">
              <a:solidFill>
                <a:schemeClr val="accent1"/>
              </a:solidFill>
              <a:ea typeface="Roboto Slab" pitchFamily="2" charset="0"/>
            </a:endParaRPr>
          </a:p>
        </p:txBody>
      </p:sp>
      <p:sp>
        <p:nvSpPr>
          <p:cNvPr id="5" name="Google Shape;90;p14">
            <a:extLst>
              <a:ext uri="{FF2B5EF4-FFF2-40B4-BE49-F238E27FC236}">
                <a16:creationId xmlns:a16="http://schemas.microsoft.com/office/drawing/2014/main" id="{43741AEE-5906-5814-694D-EE7175960277}"/>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2.4.1. </a:t>
            </a:r>
            <a:r>
              <a:rPr lang="en-GB" sz="2400" b="1">
                <a:solidFill>
                  <a:srgbClr val="1155CC"/>
                </a:solidFill>
                <a:sym typeface="Source Sans Pro"/>
              </a:rPr>
              <a:t>Lý </a:t>
            </a:r>
            <a:r>
              <a:rPr lang="en-GB" sz="2400" b="1" err="1">
                <a:solidFill>
                  <a:srgbClr val="1155CC"/>
                </a:solidFill>
                <a:sym typeface="Source Sans Pro"/>
              </a:rPr>
              <a:t>thuyết</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p>
        </p:txBody>
      </p:sp>
      <p:pic>
        <p:nvPicPr>
          <p:cNvPr id="3" name="Picture 2" descr="A black and white math equation&#10;&#10;AI-generated content may be incorrect.">
            <a:extLst>
              <a:ext uri="{FF2B5EF4-FFF2-40B4-BE49-F238E27FC236}">
                <a16:creationId xmlns:a16="http://schemas.microsoft.com/office/drawing/2014/main" id="{3CD61017-E84C-E9ED-DF67-FA28B6065592}"/>
              </a:ext>
            </a:extLst>
          </p:cNvPr>
          <p:cNvPicPr>
            <a:picLocks noChangeAspect="1"/>
          </p:cNvPicPr>
          <p:nvPr/>
        </p:nvPicPr>
        <p:blipFill>
          <a:blip r:embed="rId3"/>
          <a:stretch>
            <a:fillRect/>
          </a:stretch>
        </p:blipFill>
        <p:spPr>
          <a:xfrm>
            <a:off x="3657600" y="2923151"/>
            <a:ext cx="1828800" cy="657225"/>
          </a:xfrm>
          <a:prstGeom prst="rect">
            <a:avLst/>
          </a:prstGeom>
        </p:spPr>
      </p:pic>
      <p:pic>
        <p:nvPicPr>
          <p:cNvPr id="6" name="Picture 5">
            <a:extLst>
              <a:ext uri="{FF2B5EF4-FFF2-40B4-BE49-F238E27FC236}">
                <a16:creationId xmlns:a16="http://schemas.microsoft.com/office/drawing/2014/main" id="{C5B8F156-3A71-E0DA-47F0-090FEA18D3ED}"/>
              </a:ext>
            </a:extLst>
          </p:cNvPr>
          <p:cNvPicPr>
            <a:picLocks noChangeAspect="1"/>
          </p:cNvPicPr>
          <p:nvPr/>
        </p:nvPicPr>
        <p:blipFill>
          <a:blip r:embed="rId4"/>
          <a:stretch>
            <a:fillRect/>
          </a:stretch>
        </p:blipFill>
        <p:spPr>
          <a:xfrm>
            <a:off x="2336640" y="3827362"/>
            <a:ext cx="2640474" cy="324573"/>
          </a:xfrm>
          <a:prstGeom prst="rect">
            <a:avLst/>
          </a:prstGeom>
        </p:spPr>
      </p:pic>
    </p:spTree>
    <p:extLst>
      <p:ext uri="{BB962C8B-B14F-4D97-AF65-F5344CB8AC3E}">
        <p14:creationId xmlns:p14="http://schemas.microsoft.com/office/powerpoint/2010/main" val="28930764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3A7EFD33-F07E-C5EE-40A2-3DB102B9E871}"/>
            </a:ext>
          </a:extLst>
        </p:cNvPr>
        <p:cNvGrpSpPr/>
        <p:nvPr/>
      </p:nvGrpSpPr>
      <p:grpSpPr>
        <a:xfrm>
          <a:off x="0" y="0"/>
          <a:ext cx="0" cy="0"/>
          <a:chOff x="0" y="0"/>
          <a:chExt cx="0" cy="0"/>
        </a:xfrm>
      </p:grpSpPr>
      <p:cxnSp>
        <p:nvCxnSpPr>
          <p:cNvPr id="86" name="Google Shape;86;p14">
            <a:extLst>
              <a:ext uri="{FF2B5EF4-FFF2-40B4-BE49-F238E27FC236}">
                <a16:creationId xmlns:a16="http://schemas.microsoft.com/office/drawing/2014/main" id="{1E26CDAB-D1C5-7210-916E-3554F719EBEF}"/>
              </a:ext>
            </a:extLst>
          </p:cNvPr>
          <p:cNvCxnSpPr/>
          <p:nvPr/>
        </p:nvCxnSpPr>
        <p:spPr>
          <a:xfrm>
            <a:off x="6694986" y="3933625"/>
            <a:ext cx="214500" cy="856800"/>
          </a:xfrm>
          <a:prstGeom prst="straightConnector1">
            <a:avLst/>
          </a:prstGeom>
          <a:noFill/>
          <a:ln w="9525" cap="flat" cmpd="sng">
            <a:solidFill>
              <a:srgbClr val="CFD8DC"/>
            </a:solidFill>
            <a:prstDash val="solid"/>
            <a:round/>
            <a:headEnd type="none" w="med" len="med"/>
            <a:tailEnd type="none" w="med" len="med"/>
          </a:ln>
        </p:spPr>
      </p:cxnSp>
      <p:cxnSp>
        <p:nvCxnSpPr>
          <p:cNvPr id="87" name="Google Shape;87;p14">
            <a:extLst>
              <a:ext uri="{FF2B5EF4-FFF2-40B4-BE49-F238E27FC236}">
                <a16:creationId xmlns:a16="http://schemas.microsoft.com/office/drawing/2014/main" id="{32083591-7D43-ECD4-A94A-5188F84B17A4}"/>
              </a:ext>
            </a:extLst>
          </p:cNvPr>
          <p:cNvCxnSpPr/>
          <p:nvPr/>
        </p:nvCxnSpPr>
        <p:spPr>
          <a:xfrm>
            <a:off x="7059842" y="3727574"/>
            <a:ext cx="394200" cy="525600"/>
          </a:xfrm>
          <a:prstGeom prst="straightConnector1">
            <a:avLst/>
          </a:prstGeom>
          <a:noFill/>
          <a:ln w="9525" cap="flat" cmpd="sng">
            <a:solidFill>
              <a:srgbClr val="CFD8DC"/>
            </a:solidFill>
            <a:prstDash val="solid"/>
            <a:round/>
            <a:headEnd type="none" w="med" len="med"/>
            <a:tailEnd type="none" w="med" len="med"/>
          </a:ln>
        </p:spPr>
      </p:cxnSp>
      <p:cxnSp>
        <p:nvCxnSpPr>
          <p:cNvPr id="88" name="Google Shape;88;p14">
            <a:extLst>
              <a:ext uri="{FF2B5EF4-FFF2-40B4-BE49-F238E27FC236}">
                <a16:creationId xmlns:a16="http://schemas.microsoft.com/office/drawing/2014/main" id="{B1A9901C-B52D-5B2F-853C-E096FFDC3161}"/>
              </a:ext>
            </a:extLst>
          </p:cNvPr>
          <p:cNvCxnSpPr/>
          <p:nvPr/>
        </p:nvCxnSpPr>
        <p:spPr>
          <a:xfrm>
            <a:off x="7224089" y="3501963"/>
            <a:ext cx="752400" cy="464100"/>
          </a:xfrm>
          <a:prstGeom prst="straightConnector1">
            <a:avLst/>
          </a:prstGeom>
          <a:noFill/>
          <a:ln w="9525" cap="flat" cmpd="sng">
            <a:solidFill>
              <a:srgbClr val="CFD8DC"/>
            </a:solidFill>
            <a:prstDash val="solid"/>
            <a:round/>
            <a:headEnd type="none" w="med" len="med"/>
            <a:tailEnd type="none" w="med" len="med"/>
          </a:ln>
        </p:spPr>
      </p:cxnSp>
      <p:sp>
        <p:nvSpPr>
          <p:cNvPr id="89" name="Google Shape;89;p14">
            <a:extLst>
              <a:ext uri="{FF2B5EF4-FFF2-40B4-BE49-F238E27FC236}">
                <a16:creationId xmlns:a16="http://schemas.microsoft.com/office/drawing/2014/main" id="{54482981-6BBF-E958-267A-BBBC037B5376}"/>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mj-lt"/>
              </a:rPr>
              <a:t>47</a:t>
            </a:fld>
            <a:endParaRPr>
              <a:latin typeface="+mj-lt"/>
            </a:endParaRPr>
          </a:p>
        </p:txBody>
      </p:sp>
      <p:sp>
        <p:nvSpPr>
          <p:cNvPr id="4" name="TextBox 3">
            <a:extLst>
              <a:ext uri="{FF2B5EF4-FFF2-40B4-BE49-F238E27FC236}">
                <a16:creationId xmlns:a16="http://schemas.microsoft.com/office/drawing/2014/main" id="{2028865C-D5B5-35DF-B27C-F1745DE6C32D}"/>
              </a:ext>
            </a:extLst>
          </p:cNvPr>
          <p:cNvSpPr txBox="1"/>
          <p:nvPr/>
        </p:nvSpPr>
        <p:spPr>
          <a:xfrm>
            <a:off x="290140" y="697144"/>
            <a:ext cx="8564063" cy="2246769"/>
          </a:xfrm>
          <a:prstGeom prst="rect">
            <a:avLst/>
          </a:prstGeom>
          <a:solidFill>
            <a:schemeClr val="bg1"/>
          </a:solidFill>
        </p:spPr>
        <p:txBody>
          <a:bodyPr wrap="square" lIns="91440" tIns="45720" rIns="91440" bIns="45720" rtlCol="0" anchor="t">
            <a:spAutoFit/>
          </a:bodyPr>
          <a:lstStyle/>
          <a:p>
            <a:pPr marL="342900" indent="-342900" algn="just">
              <a:buChar char="•"/>
            </a:pPr>
            <a:r>
              <a:rPr lang="en-US" sz="2000" b="1" err="1">
                <a:solidFill>
                  <a:srgbClr val="FF0000"/>
                </a:solidFill>
                <a:latin typeface="+mj-lt"/>
                <a:ea typeface="Roboto Slab"/>
                <a:cs typeface="Roboto Slab"/>
              </a:rPr>
              <a:t>Quá</a:t>
            </a:r>
            <a:r>
              <a:rPr lang="en-US" sz="2000" b="1">
                <a:solidFill>
                  <a:srgbClr val="FF0000"/>
                </a:solidFill>
                <a:latin typeface="+mj-lt"/>
                <a:ea typeface="Roboto Slab"/>
                <a:cs typeface="Roboto Slab"/>
              </a:rPr>
              <a:t> </a:t>
            </a:r>
            <a:r>
              <a:rPr lang="en-US" sz="2000" b="1" err="1">
                <a:solidFill>
                  <a:srgbClr val="FF0000"/>
                </a:solidFill>
                <a:latin typeface="+mj-lt"/>
                <a:ea typeface="Roboto Slab"/>
                <a:cs typeface="Roboto Slab"/>
              </a:rPr>
              <a:t>trình</a:t>
            </a:r>
            <a:r>
              <a:rPr lang="en-US" sz="2000" b="1">
                <a:solidFill>
                  <a:srgbClr val="FF0000"/>
                </a:solidFill>
                <a:latin typeface="+mj-lt"/>
                <a:ea typeface="Roboto Slab"/>
                <a:cs typeface="Roboto Slab"/>
              </a:rPr>
              <a:t> </a:t>
            </a:r>
            <a:r>
              <a:rPr lang="en-US" sz="2000" b="1" err="1">
                <a:solidFill>
                  <a:srgbClr val="FF0000"/>
                </a:solidFill>
                <a:latin typeface="+mj-lt"/>
                <a:ea typeface="Roboto Slab"/>
                <a:cs typeface="Roboto Slab"/>
              </a:rPr>
              <a:t>trạng</a:t>
            </a:r>
            <a:r>
              <a:rPr lang="en-US" sz="2000" b="1">
                <a:solidFill>
                  <a:srgbClr val="FF0000"/>
                </a:solidFill>
                <a:latin typeface="+mj-lt"/>
                <a:ea typeface="Roboto Slab"/>
                <a:cs typeface="Roboto Slab"/>
              </a:rPr>
              <a:t> </a:t>
            </a:r>
            <a:r>
              <a:rPr lang="en-US" sz="2000" b="1" err="1">
                <a:solidFill>
                  <a:srgbClr val="FF0000"/>
                </a:solidFill>
                <a:latin typeface="+mj-lt"/>
                <a:ea typeface="Roboto Slab"/>
                <a:cs typeface="Roboto Slab"/>
              </a:rPr>
              <a:t>thái</a:t>
            </a:r>
            <a:r>
              <a:rPr lang="en-US" sz="2000" b="1">
                <a:solidFill>
                  <a:srgbClr val="FF0000"/>
                </a:solidFill>
                <a:effectLst/>
                <a:latin typeface="+mj-lt"/>
                <a:ea typeface="Roboto Slab"/>
                <a:cs typeface="Roboto Slab"/>
              </a:rPr>
              <a:t>:</a:t>
            </a:r>
            <a:endParaRPr lang="en-US"/>
          </a:p>
          <a:p>
            <a:pPr algn="just"/>
            <a:endParaRPr lang="vi-VN" sz="2000" b="1">
              <a:solidFill>
                <a:schemeClr val="accent1"/>
              </a:solidFill>
              <a:latin typeface="Times New Roman"/>
              <a:ea typeface="Roboto Slab"/>
              <a:cs typeface="Times New Roman"/>
            </a:endParaRPr>
          </a:p>
          <a:p>
            <a:pPr algn="just"/>
            <a:r>
              <a:rPr lang="vi-VN" sz="2000">
                <a:solidFill>
                  <a:schemeClr val="accent1"/>
                </a:solidFill>
                <a:ea typeface="Roboto Slab"/>
              </a:rPr>
              <a:t>Quá trình trạng thái {</a:t>
            </a:r>
            <a:r>
              <a:rPr lang="vi-VN" sz="2000" err="1">
                <a:solidFill>
                  <a:schemeClr val="accent1"/>
                </a:solidFill>
                <a:ea typeface="Roboto Slab"/>
              </a:rPr>
              <a:t>S</a:t>
            </a:r>
            <a:r>
              <a:rPr lang="vi-VN" sz="2000" baseline="-25000" err="1">
                <a:solidFill>
                  <a:schemeClr val="accent1"/>
                </a:solidFill>
                <a:ea typeface="Roboto Slab"/>
              </a:rPr>
              <a:t>t</a:t>
            </a:r>
            <a:r>
              <a:rPr lang="vi-VN" sz="2000">
                <a:solidFill>
                  <a:schemeClr val="accent1"/>
                </a:solidFill>
                <a:ea typeface="Roboto Slab"/>
              </a:rPr>
              <a:t>} có thể được tính toán bằng </a:t>
            </a:r>
            <a:r>
              <a:rPr lang="vi-VN" sz="2000" b="1">
                <a:solidFill>
                  <a:schemeClr val="accent1"/>
                </a:solidFill>
                <a:ea typeface="Roboto Slab"/>
              </a:rPr>
              <a:t>Bộ lọc </a:t>
            </a:r>
            <a:r>
              <a:rPr lang="vi-VN" sz="2000" b="1" err="1">
                <a:solidFill>
                  <a:schemeClr val="accent1"/>
                </a:solidFill>
                <a:ea typeface="Roboto Slab"/>
              </a:rPr>
              <a:t>Hamilton</a:t>
            </a:r>
            <a:r>
              <a:rPr lang="vi-VN" sz="2000">
                <a:solidFill>
                  <a:schemeClr val="accent1"/>
                </a:solidFill>
                <a:ea typeface="Roboto Slab"/>
              </a:rPr>
              <a:t> (</a:t>
            </a:r>
            <a:r>
              <a:rPr lang="vi-VN" sz="2000" err="1">
                <a:solidFill>
                  <a:schemeClr val="accent1"/>
                </a:solidFill>
                <a:ea typeface="Roboto Slab"/>
              </a:rPr>
              <a:t>Hamilton</a:t>
            </a:r>
            <a:r>
              <a:rPr lang="vi-VN" sz="2000">
                <a:solidFill>
                  <a:schemeClr val="accent1"/>
                </a:solidFill>
                <a:ea typeface="Roboto Slab"/>
              </a:rPr>
              <a:t> </a:t>
            </a:r>
            <a:r>
              <a:rPr lang="vi-VN" sz="2000" err="1">
                <a:solidFill>
                  <a:schemeClr val="accent1"/>
                </a:solidFill>
                <a:ea typeface="Roboto Slab"/>
              </a:rPr>
              <a:t>Filter</a:t>
            </a:r>
            <a:r>
              <a:rPr lang="vi-VN" sz="2000">
                <a:solidFill>
                  <a:schemeClr val="accent1"/>
                </a:solidFill>
                <a:ea typeface="Roboto Slab"/>
              </a:rPr>
              <a:t>):</a:t>
            </a:r>
          </a:p>
          <a:p>
            <a:pPr marL="457200" lvl="1" algn="just"/>
            <a:r>
              <a:rPr lang="vi-VN" sz="2000">
                <a:solidFill>
                  <a:schemeClr val="accent1"/>
                </a:solidFill>
                <a:ea typeface="Roboto Slab"/>
              </a:rPr>
              <a:t>3. Khi quan sát </a:t>
            </a:r>
            <a:r>
              <a:rPr lang="vi-VN" sz="2000" err="1">
                <a:solidFill>
                  <a:schemeClr val="accent1"/>
                </a:solidFill>
                <a:ea typeface="Roboto Slab"/>
              </a:rPr>
              <a:t>y</a:t>
            </a:r>
            <a:r>
              <a:rPr lang="vi-VN" sz="2000" baseline="-25000" err="1">
                <a:solidFill>
                  <a:schemeClr val="accent1"/>
                </a:solidFill>
                <a:ea typeface="Roboto Slab"/>
              </a:rPr>
              <a:t>t</a:t>
            </a:r>
            <a:r>
              <a:rPr lang="vi-VN" sz="2000">
                <a:solidFill>
                  <a:schemeClr val="accent1"/>
                </a:solidFill>
                <a:ea typeface="Roboto Slab"/>
              </a:rPr>
              <a:t>  được đưa vào, ta cập nhật phân phối dự đoán để có phân phối có điều kiện (</a:t>
            </a:r>
            <a:r>
              <a:rPr lang="vi-VN" sz="2000" err="1">
                <a:solidFill>
                  <a:schemeClr val="accent1"/>
                </a:solidFill>
                <a:ea typeface="Roboto Slab"/>
              </a:rPr>
              <a:t>posterior</a:t>
            </a:r>
            <a:r>
              <a:rPr lang="vi-VN" sz="2000">
                <a:solidFill>
                  <a:schemeClr val="accent1"/>
                </a:solidFill>
                <a:ea typeface="Roboto Slab"/>
              </a:rPr>
              <a:t>) cho </a:t>
            </a:r>
            <a:r>
              <a:rPr lang="vi-VN" sz="2000" err="1">
                <a:solidFill>
                  <a:schemeClr val="accent1"/>
                </a:solidFill>
                <a:ea typeface="Roboto Slab"/>
              </a:rPr>
              <a:t>St</a:t>
            </a:r>
            <a:r>
              <a:rPr lang="vi-VN" sz="2000">
                <a:solidFill>
                  <a:schemeClr val="accent1"/>
                </a:solidFill>
                <a:ea typeface="Roboto Slab"/>
              </a:rPr>
              <a:t>:</a:t>
            </a:r>
            <a:endParaRPr lang="vi-VN" sz="2000">
              <a:solidFill>
                <a:schemeClr val="accent1"/>
              </a:solidFill>
              <a:ea typeface="Roboto Slab" pitchFamily="2" charset="0"/>
            </a:endParaRPr>
          </a:p>
          <a:p>
            <a:pPr algn="just"/>
            <a:endParaRPr lang="vi-VN" sz="2000">
              <a:solidFill>
                <a:schemeClr val="accent1"/>
              </a:solidFill>
              <a:ea typeface="Roboto Slab" pitchFamily="2" charset="0"/>
            </a:endParaRPr>
          </a:p>
        </p:txBody>
      </p:sp>
      <p:sp>
        <p:nvSpPr>
          <p:cNvPr id="5" name="Google Shape;90;p14">
            <a:extLst>
              <a:ext uri="{FF2B5EF4-FFF2-40B4-BE49-F238E27FC236}">
                <a16:creationId xmlns:a16="http://schemas.microsoft.com/office/drawing/2014/main" id="{52ACB262-34F1-78EF-4B5C-CBFE0C95EE1D}"/>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2.4.1. </a:t>
            </a:r>
            <a:r>
              <a:rPr lang="en-GB" sz="2400" b="1">
                <a:solidFill>
                  <a:srgbClr val="1155CC"/>
                </a:solidFill>
                <a:sym typeface="Source Sans Pro"/>
              </a:rPr>
              <a:t>Lý </a:t>
            </a:r>
            <a:r>
              <a:rPr lang="en-GB" sz="2400" b="1" err="1">
                <a:solidFill>
                  <a:srgbClr val="1155CC"/>
                </a:solidFill>
                <a:sym typeface="Source Sans Pro"/>
              </a:rPr>
              <a:t>thuyết</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p>
        </p:txBody>
      </p:sp>
      <p:pic>
        <p:nvPicPr>
          <p:cNvPr id="2" name="Picture 1" descr="A close-up of a number&#10;&#10;AI-generated content may be incorrect.">
            <a:extLst>
              <a:ext uri="{FF2B5EF4-FFF2-40B4-BE49-F238E27FC236}">
                <a16:creationId xmlns:a16="http://schemas.microsoft.com/office/drawing/2014/main" id="{79205EA5-3DF8-B8A0-2621-107D9FC498FB}"/>
              </a:ext>
            </a:extLst>
          </p:cNvPr>
          <p:cNvPicPr>
            <a:picLocks noChangeAspect="1"/>
          </p:cNvPicPr>
          <p:nvPr/>
        </p:nvPicPr>
        <p:blipFill>
          <a:blip r:embed="rId3"/>
          <a:stretch>
            <a:fillRect/>
          </a:stretch>
        </p:blipFill>
        <p:spPr>
          <a:xfrm>
            <a:off x="3014662" y="2758874"/>
            <a:ext cx="3114675" cy="609600"/>
          </a:xfrm>
          <a:prstGeom prst="rect">
            <a:avLst/>
          </a:prstGeom>
        </p:spPr>
      </p:pic>
    </p:spTree>
    <p:extLst>
      <p:ext uri="{BB962C8B-B14F-4D97-AF65-F5344CB8AC3E}">
        <p14:creationId xmlns:p14="http://schemas.microsoft.com/office/powerpoint/2010/main" val="21451855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89EBD862-7F37-B007-3998-F731D6616AA4}"/>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7AD25A5F-2385-B8A1-74A8-E4E0E6B2328B}"/>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48</a:t>
            </a:fld>
            <a:endParaRPr/>
          </a:p>
        </p:txBody>
      </p:sp>
      <p:sp>
        <p:nvSpPr>
          <p:cNvPr id="2" name="Google Shape;90;p14">
            <a:extLst>
              <a:ext uri="{FF2B5EF4-FFF2-40B4-BE49-F238E27FC236}">
                <a16:creationId xmlns:a16="http://schemas.microsoft.com/office/drawing/2014/main" id="{DB22DD2D-265D-4C7B-F73E-2FE4C3438ACB}"/>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2.4.2. </a:t>
            </a:r>
            <a:r>
              <a:rPr lang="en-GB" sz="2400" b="1" err="1">
                <a:solidFill>
                  <a:srgbClr val="1155CC"/>
                </a:solidFill>
                <a:sym typeface="Source Sans Pro"/>
              </a:rPr>
              <a:t>Phân</a:t>
            </a:r>
            <a:r>
              <a:rPr lang="en-GB" sz="2400" b="1">
                <a:solidFill>
                  <a:srgbClr val="1155CC"/>
                </a:solidFill>
                <a:sym typeface="Source Sans Pro"/>
              </a:rPr>
              <a:t> </a:t>
            </a:r>
            <a:r>
              <a:rPr lang="en-GB" sz="2400" b="1" err="1">
                <a:solidFill>
                  <a:srgbClr val="1155CC"/>
                </a:solidFill>
                <a:sym typeface="Source Sans Pro"/>
              </a:rPr>
              <a:t>tích</a:t>
            </a:r>
            <a:r>
              <a:rPr lang="en-GB" sz="2400" b="1">
                <a:solidFill>
                  <a:srgbClr val="1155CC"/>
                </a:solidFill>
                <a:sym typeface="Source Sans Pro"/>
              </a:rPr>
              <a:t> </a:t>
            </a:r>
            <a:r>
              <a:rPr lang="en-GB" sz="2400" b="1" err="1">
                <a:solidFill>
                  <a:srgbClr val="1155CC"/>
                </a:solidFill>
                <a:sym typeface="Source Sans Pro"/>
              </a:rPr>
              <a:t>dữ</a:t>
            </a:r>
            <a:r>
              <a:rPr lang="en-GB" sz="2400" b="1">
                <a:solidFill>
                  <a:srgbClr val="1155CC"/>
                </a:solidFill>
                <a:sym typeface="Source Sans Pro"/>
              </a:rPr>
              <a:t> </a:t>
            </a:r>
            <a:r>
              <a:rPr lang="en-GB" sz="2400" b="1" err="1">
                <a:solidFill>
                  <a:srgbClr val="1155CC"/>
                </a:solidFill>
                <a:sym typeface="Source Sans Pro"/>
              </a:rPr>
              <a:t>liệu</a:t>
            </a:r>
            <a:endParaRPr lang="en-GB" sz="2400" b="1" err="1"/>
          </a:p>
        </p:txBody>
      </p:sp>
      <p:sp>
        <p:nvSpPr>
          <p:cNvPr id="6" name="TextBox 5">
            <a:extLst>
              <a:ext uri="{FF2B5EF4-FFF2-40B4-BE49-F238E27FC236}">
                <a16:creationId xmlns:a16="http://schemas.microsoft.com/office/drawing/2014/main" id="{1327A071-F0AD-AB43-BC3A-CE4616E2F298}"/>
              </a:ext>
            </a:extLst>
          </p:cNvPr>
          <p:cNvSpPr txBox="1"/>
          <p:nvPr/>
        </p:nvSpPr>
        <p:spPr>
          <a:xfrm>
            <a:off x="327755" y="470124"/>
            <a:ext cx="8634122" cy="1200329"/>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Ước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trạng</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thái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với</a:t>
            </a:r>
            <a:r>
              <a:rPr lang="en-US" sz="1800" b="1">
                <a:solidFill>
                  <a:srgbClr val="FF0000"/>
                </a:solidFill>
                <a:latin typeface="+mj-lt"/>
                <a:ea typeface="Roboto Slab"/>
                <a:cs typeface="Roboto Slab"/>
              </a:rPr>
              <a:t> K=2</a:t>
            </a:r>
            <a:endParaRPr lang="en-US" sz="1800" b="1">
              <a:solidFill>
                <a:srgbClr val="FF0000"/>
              </a:solidFill>
              <a:ea typeface="Roboto Slab"/>
              <a:cs typeface="Roboto Slab"/>
            </a:endParaRPr>
          </a:p>
          <a:p>
            <a:pPr algn="just"/>
            <a:endParaRPr lang="en-US" sz="1800">
              <a:solidFill>
                <a:schemeClr val="accent1"/>
              </a:solidFill>
              <a:ea typeface="Roboto Slab"/>
            </a:endParaRPr>
          </a:p>
          <a:p>
            <a:pPr algn="just"/>
            <a:endParaRPr lang="en-US" sz="1800">
              <a:solidFill>
                <a:schemeClr val="accent1"/>
              </a:solidFill>
              <a:ea typeface="Roboto Slab"/>
            </a:endParaRPr>
          </a:p>
          <a:p>
            <a:pPr algn="just">
              <a:buFont typeface="Roboto Slab" pitchFamily="2" charset="0"/>
            </a:pPr>
            <a:endParaRPr lang="en-US" sz="1800">
              <a:solidFill>
                <a:schemeClr val="accent1"/>
              </a:solidFill>
              <a:ea typeface="Roboto Slab"/>
            </a:endParaRPr>
          </a:p>
        </p:txBody>
      </p:sp>
      <p:pic>
        <p:nvPicPr>
          <p:cNvPr id="3" name="Picture 2">
            <a:extLst>
              <a:ext uri="{FF2B5EF4-FFF2-40B4-BE49-F238E27FC236}">
                <a16:creationId xmlns:a16="http://schemas.microsoft.com/office/drawing/2014/main" id="{47F8C338-3A12-1930-B5E4-C62F059B7210}"/>
              </a:ext>
            </a:extLst>
          </p:cNvPr>
          <p:cNvPicPr>
            <a:picLocks noChangeAspect="1"/>
          </p:cNvPicPr>
          <p:nvPr/>
        </p:nvPicPr>
        <p:blipFill>
          <a:blip r:embed="rId3"/>
          <a:stretch>
            <a:fillRect/>
          </a:stretch>
        </p:blipFill>
        <p:spPr>
          <a:xfrm>
            <a:off x="122981" y="930086"/>
            <a:ext cx="7979298" cy="4216538"/>
          </a:xfrm>
          <a:prstGeom prst="rect">
            <a:avLst/>
          </a:prstGeom>
        </p:spPr>
      </p:pic>
    </p:spTree>
    <p:extLst>
      <p:ext uri="{BB962C8B-B14F-4D97-AF65-F5344CB8AC3E}">
        <p14:creationId xmlns:p14="http://schemas.microsoft.com/office/powerpoint/2010/main" val="26072072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E15E3209-608B-2F4F-2E4C-DDD803119345}"/>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9B995C18-9C67-124C-423F-C95BA6E5A15F}"/>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49</a:t>
            </a:fld>
            <a:endParaRPr/>
          </a:p>
        </p:txBody>
      </p:sp>
      <p:sp>
        <p:nvSpPr>
          <p:cNvPr id="2" name="Google Shape;90;p14">
            <a:extLst>
              <a:ext uri="{FF2B5EF4-FFF2-40B4-BE49-F238E27FC236}">
                <a16:creationId xmlns:a16="http://schemas.microsoft.com/office/drawing/2014/main" id="{80305CCA-5A70-8E97-D7C4-823377BF4905}"/>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2.4.2. </a:t>
            </a:r>
            <a:r>
              <a:rPr lang="en-GB" sz="2400" b="1" err="1">
                <a:solidFill>
                  <a:srgbClr val="1155CC"/>
                </a:solidFill>
                <a:sym typeface="Source Sans Pro"/>
              </a:rPr>
              <a:t>Phân</a:t>
            </a:r>
            <a:r>
              <a:rPr lang="en-GB" sz="2400" b="1">
                <a:solidFill>
                  <a:srgbClr val="1155CC"/>
                </a:solidFill>
                <a:sym typeface="Source Sans Pro"/>
              </a:rPr>
              <a:t> </a:t>
            </a:r>
            <a:r>
              <a:rPr lang="en-GB" sz="2400" b="1" err="1">
                <a:solidFill>
                  <a:srgbClr val="1155CC"/>
                </a:solidFill>
                <a:sym typeface="Source Sans Pro"/>
              </a:rPr>
              <a:t>tích</a:t>
            </a:r>
            <a:r>
              <a:rPr lang="en-GB" sz="2400" b="1">
                <a:solidFill>
                  <a:srgbClr val="1155CC"/>
                </a:solidFill>
                <a:sym typeface="Source Sans Pro"/>
              </a:rPr>
              <a:t> </a:t>
            </a:r>
            <a:r>
              <a:rPr lang="en-GB" sz="2400" b="1" err="1">
                <a:solidFill>
                  <a:srgbClr val="1155CC"/>
                </a:solidFill>
                <a:sym typeface="Source Sans Pro"/>
              </a:rPr>
              <a:t>dữ</a:t>
            </a:r>
            <a:r>
              <a:rPr lang="en-GB" sz="2400" b="1">
                <a:solidFill>
                  <a:srgbClr val="1155CC"/>
                </a:solidFill>
                <a:sym typeface="Source Sans Pro"/>
              </a:rPr>
              <a:t> </a:t>
            </a:r>
            <a:r>
              <a:rPr lang="en-GB" sz="2400" b="1" err="1">
                <a:solidFill>
                  <a:srgbClr val="1155CC"/>
                </a:solidFill>
                <a:sym typeface="Source Sans Pro"/>
              </a:rPr>
              <a:t>liệu</a:t>
            </a:r>
            <a:endParaRPr lang="en-GB" sz="2400" b="1" err="1"/>
          </a:p>
        </p:txBody>
      </p:sp>
      <p:sp>
        <p:nvSpPr>
          <p:cNvPr id="6" name="TextBox 5">
            <a:extLst>
              <a:ext uri="{FF2B5EF4-FFF2-40B4-BE49-F238E27FC236}">
                <a16:creationId xmlns:a16="http://schemas.microsoft.com/office/drawing/2014/main" id="{CED28711-1DC0-59C5-1FC7-2F4055BCB64C}"/>
              </a:ext>
            </a:extLst>
          </p:cNvPr>
          <p:cNvSpPr txBox="1"/>
          <p:nvPr/>
        </p:nvSpPr>
        <p:spPr>
          <a:xfrm>
            <a:off x="327755" y="470124"/>
            <a:ext cx="8634122" cy="4524315"/>
          </a:xfrm>
          <a:prstGeom prst="rect">
            <a:avLst/>
          </a:prstGeom>
          <a:solidFill>
            <a:schemeClr val="bg1"/>
          </a:solidFill>
        </p:spPr>
        <p:txBody>
          <a:bodyPr wrap="square" lIns="91440" tIns="45720" rIns="91440" bIns="45720" rtlCol="0" anchor="t">
            <a:spAutoFit/>
          </a:bodyPr>
          <a:lstStyle/>
          <a:p>
            <a:pPr algn="just"/>
            <a:r>
              <a:rPr lang="en-US" sz="1800" b="1" dirty="0" err="1">
                <a:solidFill>
                  <a:srgbClr val="FF0000"/>
                </a:solidFill>
                <a:latin typeface="+mj-lt"/>
                <a:ea typeface="Roboto Slab"/>
                <a:cs typeface="Roboto Slab"/>
              </a:rPr>
              <a:t>Ước</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tính</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trạng</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thái</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với</a:t>
            </a:r>
            <a:r>
              <a:rPr lang="en-US" sz="1800" b="1" dirty="0">
                <a:solidFill>
                  <a:srgbClr val="FF0000"/>
                </a:solidFill>
                <a:latin typeface="+mj-lt"/>
                <a:ea typeface="Roboto Slab"/>
                <a:cs typeface="Roboto Slab"/>
              </a:rPr>
              <a:t> K=2</a:t>
            </a:r>
            <a:endParaRPr lang="en-US" sz="1800" b="1" dirty="0">
              <a:solidFill>
                <a:srgbClr val="FF0000"/>
              </a:solidFill>
              <a:ea typeface="Roboto Slab"/>
              <a:cs typeface="Roboto Slab"/>
            </a:endParaRPr>
          </a:p>
          <a:p>
            <a:pPr algn="just"/>
            <a:endParaRPr lang="en-US" sz="1800" b="1" dirty="0">
              <a:solidFill>
                <a:srgbClr val="FF0000"/>
              </a:solidFill>
              <a:ea typeface="Roboto Slab"/>
              <a:cs typeface="Roboto Slab"/>
            </a:endParaRPr>
          </a:p>
          <a:p>
            <a:pPr marL="285750" indent="-285750" algn="just">
              <a:buChar char="•"/>
            </a:pPr>
            <a:r>
              <a:rPr lang="en-US" sz="1800" b="1" dirty="0" err="1">
                <a:solidFill>
                  <a:srgbClr val="1155CC"/>
                </a:solidFill>
                <a:ea typeface="Roboto Slab"/>
              </a:rPr>
              <a:t>Phân</a:t>
            </a:r>
            <a:r>
              <a:rPr lang="en-US" sz="1800" b="1" dirty="0">
                <a:solidFill>
                  <a:srgbClr val="1155CC"/>
                </a:solidFill>
                <a:ea typeface="Roboto Slab"/>
              </a:rPr>
              <a:t> </a:t>
            </a:r>
            <a:r>
              <a:rPr lang="en-US" sz="1800" b="1" dirty="0" err="1">
                <a:solidFill>
                  <a:srgbClr val="1155CC"/>
                </a:solidFill>
                <a:ea typeface="Roboto Slab"/>
              </a:rPr>
              <a:t>tách</a:t>
            </a:r>
            <a:r>
              <a:rPr lang="en-US" sz="1800" b="1" dirty="0">
                <a:solidFill>
                  <a:srgbClr val="1155CC"/>
                </a:solidFill>
                <a:ea typeface="Roboto Slab"/>
              </a:rPr>
              <a:t> </a:t>
            </a:r>
            <a:r>
              <a:rPr lang="en-US" sz="1800" b="1" dirty="0" err="1">
                <a:solidFill>
                  <a:srgbClr val="1155CC"/>
                </a:solidFill>
                <a:ea typeface="Roboto Slab"/>
              </a:rPr>
              <a:t>thô</a:t>
            </a:r>
            <a:r>
              <a:rPr lang="en-US" sz="1800" b="1" dirty="0">
                <a:solidFill>
                  <a:srgbClr val="1155CC"/>
                </a:solidFill>
                <a:ea typeface="Roboto Slab"/>
              </a:rPr>
              <a:t> </a:t>
            </a:r>
            <a:r>
              <a:rPr lang="en-US" sz="1800" b="1" dirty="0" err="1">
                <a:solidFill>
                  <a:srgbClr val="1155CC"/>
                </a:solidFill>
                <a:ea typeface="Roboto Slab"/>
              </a:rPr>
              <a:t>sơ</a:t>
            </a:r>
            <a:r>
              <a:rPr lang="en-US" sz="1800" b="1" dirty="0">
                <a:solidFill>
                  <a:srgbClr val="1155CC"/>
                </a:solidFill>
                <a:ea typeface="Roboto Slab"/>
              </a:rPr>
              <a:t>:</a:t>
            </a:r>
            <a:r>
              <a:rPr lang="en-US" sz="1800" dirty="0">
                <a:solidFill>
                  <a:srgbClr val="1155CC"/>
                </a:solidFill>
                <a:ea typeface="Roboto Slab"/>
              </a:rPr>
              <a:t> Mô </a:t>
            </a:r>
            <a:r>
              <a:rPr lang="en-US" sz="1800" dirty="0" err="1">
                <a:solidFill>
                  <a:srgbClr val="1155CC"/>
                </a:solidFill>
                <a:ea typeface="Roboto Slab"/>
              </a:rPr>
              <a:t>hình</a:t>
            </a:r>
            <a:r>
              <a:rPr lang="en-US" sz="1800" dirty="0">
                <a:solidFill>
                  <a:srgbClr val="1155CC"/>
                </a:solidFill>
                <a:ea typeface="Roboto Slab"/>
              </a:rPr>
              <a:t> </a:t>
            </a:r>
            <a:r>
              <a:rPr lang="en-US" sz="1800" dirty="0" err="1">
                <a:solidFill>
                  <a:srgbClr val="1155CC"/>
                </a:solidFill>
                <a:ea typeface="Roboto Slab"/>
              </a:rPr>
              <a:t>chỉ</a:t>
            </a:r>
            <a:r>
              <a:rPr lang="en-US" sz="1800" dirty="0">
                <a:solidFill>
                  <a:srgbClr val="1155CC"/>
                </a:solidFill>
                <a:ea typeface="Roboto Slab"/>
              </a:rPr>
              <a:t> </a:t>
            </a:r>
            <a:r>
              <a:rPr lang="en-US" sz="1800" dirty="0" err="1">
                <a:solidFill>
                  <a:srgbClr val="1155CC"/>
                </a:solidFill>
                <a:ea typeface="Roboto Slab"/>
              </a:rPr>
              <a:t>có</a:t>
            </a:r>
            <a:r>
              <a:rPr lang="en-US" sz="1800" dirty="0">
                <a:solidFill>
                  <a:srgbClr val="1155CC"/>
                </a:solidFill>
                <a:ea typeface="Roboto Slab"/>
              </a:rPr>
              <a:t> 2 </a:t>
            </a:r>
            <a:r>
              <a:rPr lang="en-US" sz="1800" dirty="0" err="1">
                <a:solidFill>
                  <a:srgbClr val="1155CC"/>
                </a:solidFill>
                <a:ea typeface="Roboto Slab"/>
              </a:rPr>
              <a:t>chế</a:t>
            </a:r>
            <a:r>
              <a:rPr lang="en-US" sz="1800" dirty="0">
                <a:solidFill>
                  <a:srgbClr val="1155CC"/>
                </a:solidFill>
                <a:ea typeface="Roboto Slab"/>
              </a:rPr>
              <a:t> </a:t>
            </a:r>
            <a:r>
              <a:rPr lang="en-US" sz="1800" dirty="0" err="1">
                <a:solidFill>
                  <a:srgbClr val="1155CC"/>
                </a:solidFill>
                <a:ea typeface="Roboto Slab"/>
              </a:rPr>
              <a:t>độ</a:t>
            </a:r>
            <a:r>
              <a:rPr lang="en-US" sz="1800" dirty="0">
                <a:solidFill>
                  <a:srgbClr val="1155CC"/>
                </a:solidFill>
                <a:ea typeface="Roboto Slab"/>
              </a:rPr>
              <a:t> </a:t>
            </a:r>
            <a:r>
              <a:rPr lang="en-US" sz="1800" dirty="0" err="1">
                <a:solidFill>
                  <a:srgbClr val="1155CC"/>
                </a:solidFill>
                <a:ea typeface="Roboto Slab"/>
              </a:rPr>
              <a:t>nên</a:t>
            </a:r>
            <a:r>
              <a:rPr lang="en-US" sz="1800" dirty="0">
                <a:solidFill>
                  <a:srgbClr val="1155CC"/>
                </a:solidFill>
                <a:ea typeface="Roboto Slab"/>
              </a:rPr>
              <a:t> </a:t>
            </a:r>
            <a:r>
              <a:rPr lang="en-US" sz="1800" dirty="0" err="1">
                <a:solidFill>
                  <a:srgbClr val="1155CC"/>
                </a:solidFill>
                <a:ea typeface="Roboto Slab"/>
              </a:rPr>
              <a:t>thường</a:t>
            </a:r>
            <a:r>
              <a:rPr lang="en-US" sz="1800" dirty="0">
                <a:solidFill>
                  <a:srgbClr val="1155CC"/>
                </a:solidFill>
                <a:ea typeface="Roboto Slab"/>
              </a:rPr>
              <a:t> chia </a:t>
            </a:r>
            <a:r>
              <a:rPr lang="en-US" sz="1800" dirty="0" err="1">
                <a:solidFill>
                  <a:srgbClr val="1155CC"/>
                </a:solidFill>
                <a:ea typeface="Roboto Slab"/>
              </a:rPr>
              <a:t>dữ</a:t>
            </a:r>
            <a:r>
              <a:rPr lang="en-US" sz="1800" dirty="0">
                <a:solidFill>
                  <a:srgbClr val="1155CC"/>
                </a:solidFill>
                <a:ea typeface="Roboto Slab"/>
              </a:rPr>
              <a:t> </a:t>
            </a:r>
            <a:r>
              <a:rPr lang="en-US" sz="1800" dirty="0" err="1">
                <a:solidFill>
                  <a:srgbClr val="1155CC"/>
                </a:solidFill>
                <a:ea typeface="Roboto Slab"/>
              </a:rPr>
              <a:t>liệu</a:t>
            </a:r>
            <a:r>
              <a:rPr lang="en-US" sz="1800" dirty="0">
                <a:solidFill>
                  <a:srgbClr val="1155CC"/>
                </a:solidFill>
                <a:ea typeface="Roboto Slab"/>
              </a:rPr>
              <a:t> </a:t>
            </a:r>
            <a:r>
              <a:rPr lang="en-US" sz="1800" dirty="0" err="1">
                <a:solidFill>
                  <a:srgbClr val="1155CC"/>
                </a:solidFill>
                <a:ea typeface="Roboto Slab"/>
              </a:rPr>
              <a:t>thành</a:t>
            </a:r>
            <a:r>
              <a:rPr lang="en-US" sz="1800" dirty="0">
                <a:solidFill>
                  <a:srgbClr val="1155CC"/>
                </a:solidFill>
                <a:ea typeface="Roboto Slab"/>
              </a:rPr>
              <a:t> </a:t>
            </a:r>
            <a:r>
              <a:rPr lang="en-US" sz="1800" dirty="0" err="1">
                <a:solidFill>
                  <a:srgbClr val="1155CC"/>
                </a:solidFill>
                <a:ea typeface="Roboto Slab"/>
              </a:rPr>
              <a:t>hai</a:t>
            </a:r>
            <a:r>
              <a:rPr lang="en-US" sz="1800" dirty="0">
                <a:solidFill>
                  <a:srgbClr val="1155CC"/>
                </a:solidFill>
                <a:ea typeface="Roboto Slab"/>
              </a:rPr>
              <a:t> </a:t>
            </a:r>
            <a:r>
              <a:rPr lang="en-US" sz="1800" dirty="0" err="1">
                <a:solidFill>
                  <a:srgbClr val="1155CC"/>
                </a:solidFill>
                <a:ea typeface="Roboto Slab"/>
              </a:rPr>
              <a:t>nhóm</a:t>
            </a:r>
            <a:r>
              <a:rPr lang="en-US" sz="1800" dirty="0">
                <a:solidFill>
                  <a:srgbClr val="1155CC"/>
                </a:solidFill>
                <a:ea typeface="Roboto Slab"/>
              </a:rPr>
              <a:t> “</a:t>
            </a:r>
            <a:r>
              <a:rPr lang="en-US" sz="1800" dirty="0" err="1">
                <a:solidFill>
                  <a:srgbClr val="1155CC"/>
                </a:solidFill>
                <a:ea typeface="Roboto Slab"/>
              </a:rPr>
              <a:t>thấp</a:t>
            </a:r>
            <a:r>
              <a:rPr lang="en-US" sz="1800" dirty="0">
                <a:solidFill>
                  <a:srgbClr val="1155CC"/>
                </a:solidFill>
                <a:ea typeface="Roboto Slab"/>
              </a:rPr>
              <a:t>” </a:t>
            </a:r>
            <a:r>
              <a:rPr lang="en-US" sz="1800" dirty="0" err="1">
                <a:solidFill>
                  <a:srgbClr val="1155CC"/>
                </a:solidFill>
                <a:ea typeface="Roboto Slab"/>
              </a:rPr>
              <a:t>và</a:t>
            </a:r>
            <a:r>
              <a:rPr lang="en-US" sz="1800" dirty="0">
                <a:solidFill>
                  <a:srgbClr val="1155CC"/>
                </a:solidFill>
                <a:ea typeface="Roboto Slab"/>
              </a:rPr>
              <a:t> “</a:t>
            </a:r>
            <a:r>
              <a:rPr lang="en-US" sz="1800" dirty="0" err="1">
                <a:solidFill>
                  <a:srgbClr val="1155CC"/>
                </a:solidFill>
                <a:ea typeface="Roboto Slab"/>
              </a:rPr>
              <a:t>cao</a:t>
            </a:r>
            <a:r>
              <a:rPr lang="en-US" sz="1800" dirty="0">
                <a:solidFill>
                  <a:srgbClr val="1155CC"/>
                </a:solidFill>
                <a:ea typeface="Roboto Slab"/>
              </a:rPr>
              <a:t>” (</a:t>
            </a:r>
            <a:r>
              <a:rPr lang="en-US" sz="1800" dirty="0" err="1">
                <a:solidFill>
                  <a:srgbClr val="1155CC"/>
                </a:solidFill>
                <a:ea typeface="Roboto Slab"/>
              </a:rPr>
              <a:t>hoặc</a:t>
            </a:r>
            <a:r>
              <a:rPr lang="en-US" sz="1800" dirty="0">
                <a:solidFill>
                  <a:srgbClr val="1155CC"/>
                </a:solidFill>
                <a:ea typeface="Roboto Slab"/>
              </a:rPr>
              <a:t> “</a:t>
            </a:r>
            <a:r>
              <a:rPr lang="en-US" sz="1800" dirty="0" err="1">
                <a:solidFill>
                  <a:srgbClr val="1155CC"/>
                </a:solidFill>
                <a:ea typeface="Roboto Slab"/>
              </a:rPr>
              <a:t>trước</a:t>
            </a:r>
            <a:r>
              <a:rPr lang="en-US" sz="1800" dirty="0">
                <a:solidFill>
                  <a:srgbClr val="1155CC"/>
                </a:solidFill>
                <a:ea typeface="Roboto Slab"/>
              </a:rPr>
              <a:t>” </a:t>
            </a:r>
            <a:r>
              <a:rPr lang="en-US" sz="1800" dirty="0" err="1">
                <a:solidFill>
                  <a:srgbClr val="1155CC"/>
                </a:solidFill>
                <a:ea typeface="Roboto Slab"/>
              </a:rPr>
              <a:t>và</a:t>
            </a:r>
            <a:r>
              <a:rPr lang="en-US" sz="1800" dirty="0">
                <a:solidFill>
                  <a:srgbClr val="1155CC"/>
                </a:solidFill>
                <a:ea typeface="Roboto Slab"/>
              </a:rPr>
              <a:t> “</a:t>
            </a:r>
            <a:r>
              <a:rPr lang="en-US" sz="1800" dirty="0" err="1">
                <a:solidFill>
                  <a:srgbClr val="1155CC"/>
                </a:solidFill>
                <a:ea typeface="Roboto Slab"/>
              </a:rPr>
              <a:t>sau</a:t>
            </a:r>
            <a:r>
              <a:rPr lang="en-US" sz="1800" dirty="0">
                <a:solidFill>
                  <a:srgbClr val="1155CC"/>
                </a:solidFill>
                <a:ea typeface="Roboto Slab"/>
              </a:rPr>
              <a:t>” </a:t>
            </a:r>
            <a:r>
              <a:rPr lang="en-US" sz="1800" dirty="0" err="1">
                <a:solidFill>
                  <a:srgbClr val="1155CC"/>
                </a:solidFill>
                <a:ea typeface="Roboto Slab"/>
              </a:rPr>
              <a:t>khi</a:t>
            </a:r>
            <a:r>
              <a:rPr lang="en-US" sz="1800" dirty="0">
                <a:solidFill>
                  <a:srgbClr val="1155CC"/>
                </a:solidFill>
                <a:ea typeface="Roboto Slab"/>
              </a:rPr>
              <a:t> </a:t>
            </a:r>
            <a:r>
              <a:rPr lang="en-US" sz="1800" dirty="0" err="1">
                <a:solidFill>
                  <a:srgbClr val="1155CC"/>
                </a:solidFill>
                <a:ea typeface="Roboto Slab"/>
              </a:rPr>
              <a:t>doanh</a:t>
            </a:r>
            <a:r>
              <a:rPr lang="en-US" sz="1800" dirty="0">
                <a:solidFill>
                  <a:srgbClr val="1155CC"/>
                </a:solidFill>
                <a:ea typeface="Roboto Slab"/>
              </a:rPr>
              <a:t> </a:t>
            </a:r>
            <a:r>
              <a:rPr lang="en-US" sz="1800" dirty="0" err="1">
                <a:solidFill>
                  <a:srgbClr val="1155CC"/>
                </a:solidFill>
                <a:ea typeface="Roboto Slab"/>
              </a:rPr>
              <a:t>thu</a:t>
            </a:r>
            <a:r>
              <a:rPr lang="en-US" sz="1800" dirty="0">
                <a:solidFill>
                  <a:srgbClr val="1155CC"/>
                </a:solidFill>
                <a:ea typeface="Roboto Slab"/>
              </a:rPr>
              <a:t> </a:t>
            </a:r>
            <a:r>
              <a:rPr lang="en-US" sz="1800" dirty="0" err="1">
                <a:solidFill>
                  <a:srgbClr val="1155CC"/>
                </a:solidFill>
                <a:ea typeface="Roboto Slab"/>
              </a:rPr>
              <a:t>có</a:t>
            </a:r>
            <a:r>
              <a:rPr lang="en-US" sz="1800" dirty="0">
                <a:solidFill>
                  <a:srgbClr val="1155CC"/>
                </a:solidFill>
                <a:ea typeface="Roboto Slab"/>
              </a:rPr>
              <a:t> xu </a:t>
            </a:r>
            <a:r>
              <a:rPr lang="en-US" sz="1800" dirty="0" err="1">
                <a:solidFill>
                  <a:srgbClr val="1155CC"/>
                </a:solidFill>
                <a:ea typeface="Roboto Slab"/>
              </a:rPr>
              <a:t>hướng</a:t>
            </a:r>
            <a:r>
              <a:rPr lang="en-US" sz="1800" dirty="0">
                <a:solidFill>
                  <a:srgbClr val="1155CC"/>
                </a:solidFill>
                <a:ea typeface="Roboto Slab"/>
              </a:rPr>
              <a:t> </a:t>
            </a:r>
            <a:r>
              <a:rPr lang="en-US" sz="1800" dirty="0" err="1">
                <a:solidFill>
                  <a:srgbClr val="1155CC"/>
                </a:solidFill>
                <a:ea typeface="Roboto Slab"/>
              </a:rPr>
              <a:t>tăng</a:t>
            </a:r>
            <a:r>
              <a:rPr lang="en-US" sz="1800" dirty="0">
                <a:solidFill>
                  <a:srgbClr val="1155CC"/>
                </a:solidFill>
                <a:ea typeface="Roboto Slab"/>
              </a:rPr>
              <a:t> </a:t>
            </a:r>
            <a:r>
              <a:rPr lang="en-US" sz="1800" dirty="0" err="1">
                <a:solidFill>
                  <a:srgbClr val="1155CC"/>
                </a:solidFill>
                <a:ea typeface="Roboto Slab"/>
              </a:rPr>
              <a:t>theo</a:t>
            </a:r>
            <a:r>
              <a:rPr lang="en-US" sz="1800" dirty="0">
                <a:solidFill>
                  <a:srgbClr val="1155CC"/>
                </a:solidFill>
                <a:ea typeface="Roboto Slab"/>
              </a:rPr>
              <a:t> </a:t>
            </a:r>
            <a:r>
              <a:rPr lang="en-US" sz="1800" dirty="0" err="1">
                <a:solidFill>
                  <a:srgbClr val="1155CC"/>
                </a:solidFill>
                <a:ea typeface="Roboto Slab"/>
              </a:rPr>
              <a:t>thời</a:t>
            </a:r>
            <a:r>
              <a:rPr lang="en-US" sz="1800" dirty="0">
                <a:solidFill>
                  <a:srgbClr val="1155CC"/>
                </a:solidFill>
                <a:ea typeface="Roboto Slab"/>
              </a:rPr>
              <a:t> </a:t>
            </a:r>
            <a:r>
              <a:rPr lang="en-US" sz="1800" dirty="0" err="1">
                <a:solidFill>
                  <a:srgbClr val="1155CC"/>
                </a:solidFill>
                <a:ea typeface="Roboto Slab"/>
              </a:rPr>
              <a:t>gian</a:t>
            </a:r>
            <a:r>
              <a:rPr lang="en-US" sz="1800" dirty="0">
                <a:solidFill>
                  <a:srgbClr val="1155CC"/>
                </a:solidFill>
                <a:ea typeface="Roboto Slab"/>
              </a:rPr>
              <a:t>).</a:t>
            </a:r>
            <a:endParaRPr lang="en-US" dirty="0">
              <a:solidFill>
                <a:srgbClr val="1155CC"/>
              </a:solidFill>
            </a:endParaRPr>
          </a:p>
          <a:p>
            <a:pPr marL="285750" indent="-285750" algn="just">
              <a:buChar char="•"/>
            </a:pPr>
            <a:r>
              <a:rPr lang="en-US" sz="1800" b="1" dirty="0">
                <a:solidFill>
                  <a:srgbClr val="1155CC"/>
                </a:solidFill>
                <a:ea typeface="Roboto Slab"/>
              </a:rPr>
              <a:t>Quan </a:t>
            </a:r>
            <a:r>
              <a:rPr lang="en-US" sz="1800" b="1" dirty="0" err="1">
                <a:solidFill>
                  <a:srgbClr val="1155CC"/>
                </a:solidFill>
                <a:ea typeface="Roboto Slab"/>
              </a:rPr>
              <a:t>sát</a:t>
            </a:r>
            <a:r>
              <a:rPr lang="en-US" sz="1800" b="1" dirty="0">
                <a:solidFill>
                  <a:srgbClr val="1155CC"/>
                </a:solidFill>
                <a:ea typeface="Roboto Slab"/>
              </a:rPr>
              <a:t>:</a:t>
            </a:r>
            <a:endParaRPr lang="en-US" dirty="0">
              <a:solidFill>
                <a:srgbClr val="1155CC"/>
              </a:solidFill>
            </a:endParaRPr>
          </a:p>
          <a:p>
            <a:pPr marL="742950" lvl="2" indent="-285750" algn="just">
              <a:buFont typeface="Wingdings"/>
              <a:buChar char="§"/>
            </a:pPr>
            <a:r>
              <a:rPr lang="en-US" sz="1800" err="1">
                <a:solidFill>
                  <a:srgbClr val="1155CC"/>
                </a:solidFill>
                <a:ea typeface="Roboto Slab"/>
              </a:rPr>
              <a:t>Phần</a:t>
            </a:r>
            <a:r>
              <a:rPr lang="en-US" sz="1800" dirty="0">
                <a:solidFill>
                  <a:srgbClr val="1155CC"/>
                </a:solidFill>
                <a:ea typeface="Roboto Slab"/>
              </a:rPr>
              <a:t> </a:t>
            </a:r>
            <a:r>
              <a:rPr lang="en-US" sz="1800" err="1">
                <a:solidFill>
                  <a:srgbClr val="1155CC"/>
                </a:solidFill>
                <a:ea typeface="Roboto Slab"/>
              </a:rPr>
              <a:t>đầu</a:t>
            </a:r>
            <a:r>
              <a:rPr lang="en-US" sz="1800" dirty="0">
                <a:solidFill>
                  <a:srgbClr val="1155CC"/>
                </a:solidFill>
                <a:ea typeface="Roboto Slab"/>
              </a:rPr>
              <a:t> </a:t>
            </a:r>
            <a:r>
              <a:rPr lang="en-US" sz="1800" err="1">
                <a:solidFill>
                  <a:srgbClr val="1155CC"/>
                </a:solidFill>
                <a:ea typeface="Roboto Slab"/>
              </a:rPr>
              <a:t>giai</a:t>
            </a:r>
            <a:r>
              <a:rPr lang="en-US" sz="1800" dirty="0">
                <a:solidFill>
                  <a:srgbClr val="1155CC"/>
                </a:solidFill>
                <a:ea typeface="Roboto Slab"/>
              </a:rPr>
              <a:t> </a:t>
            </a:r>
            <a:r>
              <a:rPr lang="en-US" sz="1800" err="1">
                <a:solidFill>
                  <a:srgbClr val="1155CC"/>
                </a:solidFill>
                <a:ea typeface="Roboto Slab"/>
              </a:rPr>
              <a:t>đoạn</a:t>
            </a:r>
            <a:r>
              <a:rPr lang="en-US" sz="1800" dirty="0">
                <a:solidFill>
                  <a:srgbClr val="1155CC"/>
                </a:solidFill>
                <a:ea typeface="Roboto Slab"/>
              </a:rPr>
              <a:t> (2011–2012) </a:t>
            </a:r>
            <a:r>
              <a:rPr lang="en-US" sz="1800" err="1">
                <a:solidFill>
                  <a:srgbClr val="1155CC"/>
                </a:solidFill>
                <a:ea typeface="Roboto Slab"/>
              </a:rPr>
              <a:t>chủ</a:t>
            </a:r>
            <a:r>
              <a:rPr lang="en-US" sz="1800" dirty="0">
                <a:solidFill>
                  <a:srgbClr val="1155CC"/>
                </a:solidFill>
                <a:ea typeface="Roboto Slab"/>
              </a:rPr>
              <a:t> </a:t>
            </a:r>
            <a:r>
              <a:rPr lang="en-US" sz="1800" err="1">
                <a:solidFill>
                  <a:srgbClr val="1155CC"/>
                </a:solidFill>
                <a:ea typeface="Roboto Slab"/>
              </a:rPr>
              <a:t>yếu</a:t>
            </a:r>
            <a:r>
              <a:rPr lang="en-US" sz="1800" dirty="0">
                <a:solidFill>
                  <a:srgbClr val="1155CC"/>
                </a:solidFill>
                <a:ea typeface="Roboto Slab"/>
              </a:rPr>
              <a:t> ở </a:t>
            </a:r>
            <a:r>
              <a:rPr lang="en-US" sz="1800" b="1" dirty="0">
                <a:solidFill>
                  <a:srgbClr val="1155CC"/>
                </a:solidFill>
                <a:ea typeface="Roboto Slab"/>
              </a:rPr>
              <a:t>State 0</a:t>
            </a:r>
            <a:r>
              <a:rPr lang="en-US" sz="1800" dirty="0">
                <a:solidFill>
                  <a:srgbClr val="1155CC"/>
                </a:solidFill>
                <a:ea typeface="Roboto Slab"/>
              </a:rPr>
              <a:t> (</a:t>
            </a:r>
            <a:r>
              <a:rPr lang="en-US" sz="1800" err="1">
                <a:solidFill>
                  <a:srgbClr val="1155CC"/>
                </a:solidFill>
                <a:ea typeface="Roboto Slab"/>
              </a:rPr>
              <a:t>màu</a:t>
            </a:r>
            <a:r>
              <a:rPr lang="en-US" sz="1800" dirty="0">
                <a:solidFill>
                  <a:srgbClr val="1155CC"/>
                </a:solidFill>
                <a:ea typeface="Roboto Slab"/>
              </a:rPr>
              <a:t> </a:t>
            </a:r>
            <a:r>
              <a:rPr lang="en-US" sz="1800" err="1">
                <a:solidFill>
                  <a:srgbClr val="1155CC"/>
                </a:solidFill>
                <a:ea typeface="Roboto Slab"/>
              </a:rPr>
              <a:t>đỏ</a:t>
            </a:r>
            <a:r>
              <a:rPr lang="en-US" sz="1800" dirty="0">
                <a:solidFill>
                  <a:srgbClr val="1155CC"/>
                </a:solidFill>
                <a:ea typeface="Roboto Slab"/>
              </a:rPr>
              <a:t>), </a:t>
            </a:r>
            <a:r>
              <a:rPr lang="en-US" sz="1800" err="1">
                <a:solidFill>
                  <a:srgbClr val="1155CC"/>
                </a:solidFill>
                <a:ea typeface="Roboto Slab"/>
              </a:rPr>
              <a:t>còn</a:t>
            </a:r>
            <a:r>
              <a:rPr lang="en-US" sz="1800" dirty="0">
                <a:solidFill>
                  <a:srgbClr val="1155CC"/>
                </a:solidFill>
                <a:ea typeface="Roboto Slab"/>
              </a:rPr>
              <a:t> </a:t>
            </a:r>
            <a:r>
              <a:rPr lang="en-US" sz="1800" err="1">
                <a:solidFill>
                  <a:srgbClr val="1155CC"/>
                </a:solidFill>
                <a:ea typeface="Roboto Slab"/>
              </a:rPr>
              <a:t>những</a:t>
            </a:r>
            <a:r>
              <a:rPr lang="en-US" sz="1800" dirty="0">
                <a:solidFill>
                  <a:srgbClr val="1155CC"/>
                </a:solidFill>
                <a:ea typeface="Roboto Slab"/>
              </a:rPr>
              <a:t> </a:t>
            </a:r>
            <a:r>
              <a:rPr lang="en-US" sz="1800" err="1">
                <a:solidFill>
                  <a:srgbClr val="1155CC"/>
                </a:solidFill>
                <a:ea typeface="Roboto Slab"/>
              </a:rPr>
              <a:t>năm</a:t>
            </a:r>
            <a:r>
              <a:rPr lang="en-US" sz="1800" dirty="0">
                <a:solidFill>
                  <a:srgbClr val="1155CC"/>
                </a:solidFill>
                <a:ea typeface="Roboto Slab"/>
              </a:rPr>
              <a:t> </a:t>
            </a:r>
            <a:r>
              <a:rPr lang="en-US" sz="1800" err="1">
                <a:solidFill>
                  <a:srgbClr val="1155CC"/>
                </a:solidFill>
                <a:ea typeface="Roboto Slab"/>
              </a:rPr>
              <a:t>sau</a:t>
            </a:r>
            <a:r>
              <a:rPr lang="en-US" sz="1800" dirty="0">
                <a:solidFill>
                  <a:srgbClr val="1155CC"/>
                </a:solidFill>
                <a:ea typeface="Roboto Slab"/>
              </a:rPr>
              <a:t> </a:t>
            </a:r>
            <a:r>
              <a:rPr lang="en-US" sz="1800" err="1">
                <a:solidFill>
                  <a:srgbClr val="1155CC"/>
                </a:solidFill>
                <a:ea typeface="Roboto Slab"/>
              </a:rPr>
              <a:t>chuyển</a:t>
            </a:r>
            <a:r>
              <a:rPr lang="en-US" sz="1800" dirty="0">
                <a:solidFill>
                  <a:srgbClr val="1155CC"/>
                </a:solidFill>
                <a:ea typeface="Roboto Slab"/>
              </a:rPr>
              <a:t> </a:t>
            </a:r>
            <a:r>
              <a:rPr lang="en-US" sz="1800" err="1">
                <a:solidFill>
                  <a:srgbClr val="1155CC"/>
                </a:solidFill>
                <a:ea typeface="Roboto Slab"/>
              </a:rPr>
              <a:t>dần</a:t>
            </a:r>
            <a:r>
              <a:rPr lang="en-US" sz="1800" dirty="0">
                <a:solidFill>
                  <a:srgbClr val="1155CC"/>
                </a:solidFill>
                <a:ea typeface="Roboto Slab"/>
              </a:rPr>
              <a:t> sang </a:t>
            </a:r>
            <a:r>
              <a:rPr lang="en-US" sz="1800" b="1" dirty="0">
                <a:solidFill>
                  <a:srgbClr val="1155CC"/>
                </a:solidFill>
                <a:ea typeface="Roboto Slab"/>
              </a:rPr>
              <a:t>State 1</a:t>
            </a:r>
            <a:r>
              <a:rPr lang="en-US" sz="1800" dirty="0">
                <a:solidFill>
                  <a:srgbClr val="1155CC"/>
                </a:solidFill>
                <a:ea typeface="Roboto Slab"/>
              </a:rPr>
              <a:t> (</a:t>
            </a:r>
            <a:r>
              <a:rPr lang="en-US" sz="1800" err="1">
                <a:solidFill>
                  <a:srgbClr val="1155CC"/>
                </a:solidFill>
                <a:ea typeface="Roboto Slab"/>
              </a:rPr>
              <a:t>màu</a:t>
            </a:r>
            <a:r>
              <a:rPr lang="en-US" sz="1800" dirty="0">
                <a:solidFill>
                  <a:srgbClr val="1155CC"/>
                </a:solidFill>
                <a:ea typeface="Roboto Slab"/>
              </a:rPr>
              <a:t> </a:t>
            </a:r>
            <a:r>
              <a:rPr lang="en-US" sz="1800" err="1">
                <a:solidFill>
                  <a:srgbClr val="1155CC"/>
                </a:solidFill>
                <a:ea typeface="Roboto Slab"/>
              </a:rPr>
              <a:t>xanh</a:t>
            </a:r>
            <a:r>
              <a:rPr lang="en-US" sz="1800" dirty="0">
                <a:solidFill>
                  <a:srgbClr val="1155CC"/>
                </a:solidFill>
                <a:ea typeface="Roboto Slab"/>
              </a:rPr>
              <a:t>).</a:t>
            </a:r>
            <a:endParaRPr lang="en-US" dirty="0">
              <a:solidFill>
                <a:srgbClr val="1155CC"/>
              </a:solidFill>
            </a:endParaRPr>
          </a:p>
          <a:p>
            <a:pPr marL="742950" lvl="2" indent="-285750" algn="just">
              <a:buFont typeface="Wingdings"/>
              <a:buChar char="§"/>
            </a:pPr>
            <a:r>
              <a:rPr lang="en-US" sz="1800" dirty="0">
                <a:solidFill>
                  <a:srgbClr val="1155CC"/>
                </a:solidFill>
                <a:ea typeface="Roboto Slab"/>
              </a:rPr>
              <a:t>Ranh </a:t>
            </a:r>
            <a:r>
              <a:rPr lang="en-US" sz="1800" err="1">
                <a:solidFill>
                  <a:srgbClr val="1155CC"/>
                </a:solidFill>
                <a:ea typeface="Roboto Slab"/>
              </a:rPr>
              <a:t>giới</a:t>
            </a:r>
            <a:r>
              <a:rPr lang="en-US" sz="1800" dirty="0">
                <a:solidFill>
                  <a:srgbClr val="1155CC"/>
                </a:solidFill>
                <a:ea typeface="Roboto Slab"/>
              </a:rPr>
              <a:t> </a:t>
            </a:r>
            <a:r>
              <a:rPr lang="en-US" sz="1800" err="1">
                <a:solidFill>
                  <a:srgbClr val="1155CC"/>
                </a:solidFill>
                <a:ea typeface="Roboto Slab"/>
              </a:rPr>
              <a:t>giữa</a:t>
            </a:r>
            <a:r>
              <a:rPr lang="en-US" sz="1800" dirty="0">
                <a:solidFill>
                  <a:srgbClr val="1155CC"/>
                </a:solidFill>
                <a:ea typeface="Roboto Slab"/>
              </a:rPr>
              <a:t> </a:t>
            </a:r>
            <a:r>
              <a:rPr lang="en-US" sz="1800" err="1">
                <a:solidFill>
                  <a:srgbClr val="1155CC"/>
                </a:solidFill>
                <a:ea typeface="Roboto Slab"/>
              </a:rPr>
              <a:t>hai</a:t>
            </a:r>
            <a:r>
              <a:rPr lang="en-US" sz="1800" dirty="0">
                <a:solidFill>
                  <a:srgbClr val="1155CC"/>
                </a:solidFill>
                <a:ea typeface="Roboto Slab"/>
              </a:rPr>
              <a:t> </a:t>
            </a:r>
            <a:r>
              <a:rPr lang="en-US" sz="1800" err="1">
                <a:solidFill>
                  <a:srgbClr val="1155CC"/>
                </a:solidFill>
                <a:ea typeface="Roboto Slab"/>
              </a:rPr>
              <a:t>trạng</a:t>
            </a:r>
            <a:r>
              <a:rPr lang="en-US" sz="1800" dirty="0">
                <a:solidFill>
                  <a:srgbClr val="1155CC"/>
                </a:solidFill>
                <a:ea typeface="Roboto Slab"/>
              </a:rPr>
              <a:t> </a:t>
            </a:r>
            <a:r>
              <a:rPr lang="en-US" sz="1800" err="1">
                <a:solidFill>
                  <a:srgbClr val="1155CC"/>
                </a:solidFill>
                <a:ea typeface="Roboto Slab"/>
              </a:rPr>
              <a:t>thái</a:t>
            </a:r>
            <a:r>
              <a:rPr lang="en-US" sz="1800" dirty="0">
                <a:solidFill>
                  <a:srgbClr val="1155CC"/>
                </a:solidFill>
                <a:ea typeface="Roboto Slab"/>
              </a:rPr>
              <a:t> </a:t>
            </a:r>
            <a:r>
              <a:rPr lang="en-US" sz="1800" err="1">
                <a:solidFill>
                  <a:srgbClr val="1155CC"/>
                </a:solidFill>
                <a:ea typeface="Roboto Slab"/>
              </a:rPr>
              <a:t>chưa</a:t>
            </a:r>
            <a:r>
              <a:rPr lang="en-US" sz="1800" dirty="0">
                <a:solidFill>
                  <a:srgbClr val="1155CC"/>
                </a:solidFill>
                <a:ea typeface="Roboto Slab"/>
              </a:rPr>
              <a:t> </a:t>
            </a:r>
            <a:r>
              <a:rPr lang="en-US" sz="1800" err="1">
                <a:solidFill>
                  <a:srgbClr val="1155CC"/>
                </a:solidFill>
                <a:ea typeface="Roboto Slab"/>
              </a:rPr>
              <a:t>thể</a:t>
            </a:r>
            <a:r>
              <a:rPr lang="en-US" sz="1800" dirty="0">
                <a:solidFill>
                  <a:srgbClr val="1155CC"/>
                </a:solidFill>
                <a:ea typeface="Roboto Slab"/>
              </a:rPr>
              <a:t> </a:t>
            </a:r>
            <a:r>
              <a:rPr lang="en-US" sz="1800" err="1">
                <a:solidFill>
                  <a:srgbClr val="1155CC"/>
                </a:solidFill>
                <a:ea typeface="Roboto Slab"/>
              </a:rPr>
              <a:t>hiện</a:t>
            </a:r>
            <a:r>
              <a:rPr lang="en-US" sz="1800" dirty="0">
                <a:solidFill>
                  <a:srgbClr val="1155CC"/>
                </a:solidFill>
                <a:ea typeface="Roboto Slab"/>
              </a:rPr>
              <a:t> </a:t>
            </a:r>
            <a:r>
              <a:rPr lang="en-US" sz="1800" err="1">
                <a:solidFill>
                  <a:srgbClr val="1155CC"/>
                </a:solidFill>
                <a:ea typeface="Roboto Slab"/>
              </a:rPr>
              <a:t>được</a:t>
            </a:r>
            <a:r>
              <a:rPr lang="en-US" sz="1800" dirty="0">
                <a:solidFill>
                  <a:srgbClr val="1155CC"/>
                </a:solidFill>
                <a:ea typeface="Roboto Slab"/>
              </a:rPr>
              <a:t> chi </a:t>
            </a:r>
            <a:r>
              <a:rPr lang="en-US" sz="1800" err="1">
                <a:solidFill>
                  <a:srgbClr val="1155CC"/>
                </a:solidFill>
                <a:ea typeface="Roboto Slab"/>
              </a:rPr>
              <a:t>tiết</a:t>
            </a:r>
            <a:r>
              <a:rPr lang="en-US" sz="1800" dirty="0">
                <a:solidFill>
                  <a:srgbClr val="1155CC"/>
                </a:solidFill>
                <a:ea typeface="Roboto Slab"/>
              </a:rPr>
              <a:t> </a:t>
            </a:r>
            <a:r>
              <a:rPr lang="en-US" sz="1800" err="1">
                <a:solidFill>
                  <a:srgbClr val="1155CC"/>
                </a:solidFill>
                <a:ea typeface="Roboto Slab"/>
              </a:rPr>
              <a:t>các</a:t>
            </a:r>
            <a:r>
              <a:rPr lang="en-US" sz="1800" dirty="0">
                <a:solidFill>
                  <a:srgbClr val="1155CC"/>
                </a:solidFill>
                <a:ea typeface="Roboto Slab"/>
              </a:rPr>
              <a:t> </a:t>
            </a:r>
            <a:r>
              <a:rPr lang="en-US" sz="1800" err="1">
                <a:solidFill>
                  <a:srgbClr val="1155CC"/>
                </a:solidFill>
                <a:ea typeface="Roboto Slab"/>
              </a:rPr>
              <a:t>mức</a:t>
            </a:r>
            <a:r>
              <a:rPr lang="en-US" sz="1800" dirty="0">
                <a:solidFill>
                  <a:srgbClr val="1155CC"/>
                </a:solidFill>
                <a:ea typeface="Roboto Slab"/>
              </a:rPr>
              <a:t> </a:t>
            </a:r>
            <a:r>
              <a:rPr lang="en-US" sz="1800" err="1">
                <a:solidFill>
                  <a:srgbClr val="1155CC"/>
                </a:solidFill>
                <a:ea typeface="Roboto Slab"/>
              </a:rPr>
              <a:t>trung</a:t>
            </a:r>
            <a:r>
              <a:rPr lang="en-US" sz="1800" dirty="0">
                <a:solidFill>
                  <a:srgbClr val="1155CC"/>
                </a:solidFill>
                <a:ea typeface="Roboto Slab"/>
              </a:rPr>
              <a:t> </a:t>
            </a:r>
            <a:r>
              <a:rPr lang="en-US" sz="1800" err="1">
                <a:solidFill>
                  <a:srgbClr val="1155CC"/>
                </a:solidFill>
                <a:ea typeface="Roboto Slab"/>
              </a:rPr>
              <a:t>gian</a:t>
            </a:r>
            <a:r>
              <a:rPr lang="en-US" sz="1800" dirty="0">
                <a:solidFill>
                  <a:srgbClr val="1155CC"/>
                </a:solidFill>
                <a:ea typeface="Roboto Slab"/>
              </a:rPr>
              <a:t>.</a:t>
            </a:r>
            <a:endParaRPr lang="en-US" dirty="0">
              <a:solidFill>
                <a:srgbClr val="1155CC"/>
              </a:solidFill>
            </a:endParaRPr>
          </a:p>
          <a:p>
            <a:pPr marL="285750" lvl="1" indent="-285750" algn="just">
              <a:buChar char="•"/>
            </a:pPr>
            <a:endParaRPr lang="en-US" sz="1800" dirty="0">
              <a:solidFill>
                <a:srgbClr val="1155CC"/>
              </a:solidFill>
              <a:ea typeface="Roboto Slab"/>
            </a:endParaRPr>
          </a:p>
          <a:p>
            <a:pPr lvl="1" algn="just"/>
            <a:r>
              <a:rPr lang="en-US" sz="1800" b="1" dirty="0" err="1">
                <a:solidFill>
                  <a:srgbClr val="1155CC"/>
                </a:solidFill>
                <a:ea typeface="Roboto Slab"/>
              </a:rPr>
              <a:t>Nhận</a:t>
            </a:r>
            <a:r>
              <a:rPr lang="en-US" sz="1800" b="1" dirty="0">
                <a:solidFill>
                  <a:srgbClr val="1155CC"/>
                </a:solidFill>
                <a:ea typeface="Roboto Slab"/>
              </a:rPr>
              <a:t> </a:t>
            </a:r>
            <a:r>
              <a:rPr lang="en-US" sz="1800" b="1" dirty="0" err="1">
                <a:solidFill>
                  <a:srgbClr val="1155CC"/>
                </a:solidFill>
                <a:ea typeface="Roboto Slab"/>
              </a:rPr>
              <a:t>định</a:t>
            </a:r>
            <a:r>
              <a:rPr lang="en-US" sz="1800" b="1" dirty="0">
                <a:solidFill>
                  <a:srgbClr val="1155CC"/>
                </a:solidFill>
                <a:ea typeface="Roboto Slab"/>
              </a:rPr>
              <a:t>:</a:t>
            </a:r>
            <a:endParaRPr lang="en-US" dirty="0">
              <a:solidFill>
                <a:srgbClr val="1155CC"/>
              </a:solidFill>
            </a:endParaRPr>
          </a:p>
          <a:p>
            <a:pPr marL="742950" lvl="1" indent="-285750" algn="just">
              <a:buChar char="•"/>
            </a:pPr>
            <a:r>
              <a:rPr lang="en-US" sz="1800" dirty="0">
                <a:solidFill>
                  <a:srgbClr val="1155CC"/>
                </a:solidFill>
                <a:ea typeface="Roboto Slab"/>
              </a:rPr>
              <a:t>K=2 </a:t>
            </a:r>
            <a:r>
              <a:rPr lang="en-US" sz="1800" err="1">
                <a:solidFill>
                  <a:srgbClr val="1155CC"/>
                </a:solidFill>
                <a:ea typeface="Roboto Slab"/>
              </a:rPr>
              <a:t>cho</a:t>
            </a:r>
            <a:r>
              <a:rPr lang="en-US" sz="1800" dirty="0">
                <a:solidFill>
                  <a:srgbClr val="1155CC"/>
                </a:solidFill>
                <a:ea typeface="Roboto Slab"/>
              </a:rPr>
              <a:t> </a:t>
            </a:r>
            <a:r>
              <a:rPr lang="en-US" sz="1800" err="1">
                <a:solidFill>
                  <a:srgbClr val="1155CC"/>
                </a:solidFill>
                <a:ea typeface="Roboto Slab"/>
              </a:rPr>
              <a:t>thấy</a:t>
            </a:r>
            <a:r>
              <a:rPr lang="en-US" sz="1800" dirty="0">
                <a:solidFill>
                  <a:srgbClr val="1155CC"/>
                </a:solidFill>
                <a:ea typeface="Roboto Slab"/>
              </a:rPr>
              <a:t> </a:t>
            </a:r>
            <a:r>
              <a:rPr lang="en-US" sz="1800" err="1">
                <a:solidFill>
                  <a:srgbClr val="1155CC"/>
                </a:solidFill>
                <a:ea typeface="Roboto Slab"/>
              </a:rPr>
              <a:t>mô</a:t>
            </a:r>
            <a:r>
              <a:rPr lang="en-US" sz="1800" dirty="0">
                <a:solidFill>
                  <a:srgbClr val="1155CC"/>
                </a:solidFill>
                <a:ea typeface="Roboto Slab"/>
              </a:rPr>
              <a:t> </a:t>
            </a:r>
            <a:r>
              <a:rPr lang="en-US" sz="1800" err="1">
                <a:solidFill>
                  <a:srgbClr val="1155CC"/>
                </a:solidFill>
                <a:ea typeface="Roboto Slab"/>
              </a:rPr>
              <a:t>hình</a:t>
            </a:r>
            <a:r>
              <a:rPr lang="en-US" sz="1800" dirty="0">
                <a:solidFill>
                  <a:srgbClr val="1155CC"/>
                </a:solidFill>
                <a:ea typeface="Roboto Slab"/>
              </a:rPr>
              <a:t> </a:t>
            </a:r>
            <a:r>
              <a:rPr lang="en-US" sz="1800" err="1">
                <a:solidFill>
                  <a:srgbClr val="1155CC"/>
                </a:solidFill>
                <a:ea typeface="Roboto Slab"/>
              </a:rPr>
              <a:t>phân</a:t>
            </a:r>
            <a:r>
              <a:rPr lang="en-US" sz="1800" dirty="0">
                <a:solidFill>
                  <a:srgbClr val="1155CC"/>
                </a:solidFill>
                <a:ea typeface="Roboto Slab"/>
              </a:rPr>
              <a:t> chia </a:t>
            </a:r>
            <a:r>
              <a:rPr lang="en-US" sz="1800" err="1">
                <a:solidFill>
                  <a:srgbClr val="1155CC"/>
                </a:solidFill>
                <a:ea typeface="Roboto Slab"/>
              </a:rPr>
              <a:t>cơ</a:t>
            </a:r>
            <a:r>
              <a:rPr lang="en-US" sz="1800" dirty="0">
                <a:solidFill>
                  <a:srgbClr val="1155CC"/>
                </a:solidFill>
                <a:ea typeface="Roboto Slab"/>
              </a:rPr>
              <a:t> </a:t>
            </a:r>
            <a:r>
              <a:rPr lang="en-US" sz="1800" err="1">
                <a:solidFill>
                  <a:srgbClr val="1155CC"/>
                </a:solidFill>
                <a:ea typeface="Roboto Slab"/>
              </a:rPr>
              <a:t>bản</a:t>
            </a:r>
            <a:r>
              <a:rPr lang="en-US" sz="1800" dirty="0">
                <a:solidFill>
                  <a:srgbClr val="1155CC"/>
                </a:solidFill>
                <a:ea typeface="Roboto Slab"/>
              </a:rPr>
              <a:t>: </a:t>
            </a:r>
            <a:r>
              <a:rPr lang="en-US" sz="1800" err="1">
                <a:solidFill>
                  <a:srgbClr val="1155CC"/>
                </a:solidFill>
                <a:ea typeface="Roboto Slab"/>
              </a:rPr>
              <a:t>một</a:t>
            </a:r>
            <a:r>
              <a:rPr lang="en-US" sz="1800" dirty="0">
                <a:solidFill>
                  <a:srgbClr val="1155CC"/>
                </a:solidFill>
                <a:ea typeface="Roboto Slab"/>
              </a:rPr>
              <a:t> </a:t>
            </a:r>
            <a:r>
              <a:rPr lang="en-US" sz="1800" err="1">
                <a:solidFill>
                  <a:srgbClr val="1155CC"/>
                </a:solidFill>
                <a:ea typeface="Roboto Slab"/>
              </a:rPr>
              <a:t>trạng</a:t>
            </a:r>
            <a:r>
              <a:rPr lang="en-US" sz="1800" dirty="0">
                <a:solidFill>
                  <a:srgbClr val="1155CC"/>
                </a:solidFill>
                <a:ea typeface="Roboto Slab"/>
              </a:rPr>
              <a:t> </a:t>
            </a:r>
            <a:r>
              <a:rPr lang="en-US" sz="1800" err="1">
                <a:solidFill>
                  <a:srgbClr val="1155CC"/>
                </a:solidFill>
                <a:ea typeface="Roboto Slab"/>
              </a:rPr>
              <a:t>thái</a:t>
            </a:r>
            <a:r>
              <a:rPr lang="en-US" sz="1800" dirty="0">
                <a:solidFill>
                  <a:srgbClr val="1155CC"/>
                </a:solidFill>
                <a:ea typeface="Roboto Slab"/>
              </a:rPr>
              <a:t> </a:t>
            </a:r>
            <a:r>
              <a:rPr lang="en-US" sz="1800" err="1">
                <a:solidFill>
                  <a:srgbClr val="1155CC"/>
                </a:solidFill>
                <a:ea typeface="Roboto Slab"/>
              </a:rPr>
              <a:t>tương</a:t>
            </a:r>
            <a:r>
              <a:rPr lang="en-US" sz="1800" dirty="0">
                <a:solidFill>
                  <a:srgbClr val="1155CC"/>
                </a:solidFill>
                <a:ea typeface="Roboto Slab"/>
              </a:rPr>
              <a:t> </a:t>
            </a:r>
            <a:r>
              <a:rPr lang="en-US" sz="1800" err="1">
                <a:solidFill>
                  <a:srgbClr val="1155CC"/>
                </a:solidFill>
                <a:ea typeface="Roboto Slab"/>
              </a:rPr>
              <a:t>ứng</a:t>
            </a:r>
            <a:r>
              <a:rPr lang="en-US" sz="1800" dirty="0">
                <a:solidFill>
                  <a:srgbClr val="1155CC"/>
                </a:solidFill>
                <a:ea typeface="Roboto Slab"/>
              </a:rPr>
              <a:t> </a:t>
            </a:r>
            <a:r>
              <a:rPr lang="en-US" sz="1800" err="1">
                <a:solidFill>
                  <a:srgbClr val="1155CC"/>
                </a:solidFill>
                <a:ea typeface="Roboto Slab"/>
              </a:rPr>
              <a:t>mức</a:t>
            </a:r>
            <a:r>
              <a:rPr lang="en-US" sz="1800" dirty="0">
                <a:solidFill>
                  <a:srgbClr val="1155CC"/>
                </a:solidFill>
                <a:ea typeface="Roboto Slab"/>
              </a:rPr>
              <a:t> </a:t>
            </a:r>
            <a:r>
              <a:rPr lang="en-US" sz="1800" err="1">
                <a:solidFill>
                  <a:srgbClr val="1155CC"/>
                </a:solidFill>
                <a:ea typeface="Roboto Slab"/>
              </a:rPr>
              <a:t>doanh</a:t>
            </a:r>
            <a:r>
              <a:rPr lang="en-US" sz="1800" dirty="0">
                <a:solidFill>
                  <a:srgbClr val="1155CC"/>
                </a:solidFill>
                <a:ea typeface="Roboto Slab"/>
              </a:rPr>
              <a:t> </a:t>
            </a:r>
            <a:r>
              <a:rPr lang="en-US" sz="1800" err="1">
                <a:solidFill>
                  <a:srgbClr val="1155CC"/>
                </a:solidFill>
                <a:ea typeface="Roboto Slab"/>
              </a:rPr>
              <a:t>thu</a:t>
            </a:r>
            <a:r>
              <a:rPr lang="en-US" sz="1800" dirty="0">
                <a:solidFill>
                  <a:srgbClr val="1155CC"/>
                </a:solidFill>
                <a:ea typeface="Roboto Slab"/>
              </a:rPr>
              <a:t> </a:t>
            </a:r>
            <a:r>
              <a:rPr lang="en-US" sz="1800" err="1">
                <a:solidFill>
                  <a:srgbClr val="1155CC"/>
                </a:solidFill>
                <a:ea typeface="Roboto Slab"/>
              </a:rPr>
              <a:t>thấp</a:t>
            </a:r>
            <a:r>
              <a:rPr lang="en-US" sz="1800" dirty="0">
                <a:solidFill>
                  <a:srgbClr val="1155CC"/>
                </a:solidFill>
                <a:ea typeface="Roboto Slab"/>
              </a:rPr>
              <a:t> </a:t>
            </a:r>
            <a:r>
              <a:rPr lang="en-US" sz="1800" err="1">
                <a:solidFill>
                  <a:srgbClr val="1155CC"/>
                </a:solidFill>
                <a:ea typeface="Roboto Slab"/>
              </a:rPr>
              <a:t>hơn</a:t>
            </a:r>
            <a:r>
              <a:rPr lang="en-US" sz="1800" dirty="0">
                <a:solidFill>
                  <a:srgbClr val="1155CC"/>
                </a:solidFill>
                <a:ea typeface="Roboto Slab"/>
              </a:rPr>
              <a:t> </a:t>
            </a:r>
            <a:r>
              <a:rPr lang="en-US" sz="1800" err="1">
                <a:solidFill>
                  <a:srgbClr val="1155CC"/>
                </a:solidFill>
                <a:ea typeface="Roboto Slab"/>
              </a:rPr>
              <a:t>và</a:t>
            </a:r>
            <a:r>
              <a:rPr lang="en-US" sz="1800" dirty="0">
                <a:solidFill>
                  <a:srgbClr val="1155CC"/>
                </a:solidFill>
                <a:ea typeface="Roboto Slab"/>
              </a:rPr>
              <a:t> </a:t>
            </a:r>
            <a:r>
              <a:rPr lang="en-US" sz="1800" err="1">
                <a:solidFill>
                  <a:srgbClr val="1155CC"/>
                </a:solidFill>
                <a:ea typeface="Roboto Slab"/>
              </a:rPr>
              <a:t>một</a:t>
            </a:r>
            <a:r>
              <a:rPr lang="en-US" sz="1800" dirty="0">
                <a:solidFill>
                  <a:srgbClr val="1155CC"/>
                </a:solidFill>
                <a:ea typeface="Roboto Slab"/>
              </a:rPr>
              <a:t> </a:t>
            </a:r>
            <a:r>
              <a:rPr lang="en-US" sz="1800" err="1">
                <a:solidFill>
                  <a:srgbClr val="1155CC"/>
                </a:solidFill>
                <a:ea typeface="Roboto Slab"/>
              </a:rPr>
              <a:t>trạng</a:t>
            </a:r>
            <a:r>
              <a:rPr lang="en-US" sz="1800" dirty="0">
                <a:solidFill>
                  <a:srgbClr val="1155CC"/>
                </a:solidFill>
                <a:ea typeface="Roboto Slab"/>
              </a:rPr>
              <a:t> </a:t>
            </a:r>
            <a:r>
              <a:rPr lang="en-US" sz="1800" err="1">
                <a:solidFill>
                  <a:srgbClr val="1155CC"/>
                </a:solidFill>
                <a:ea typeface="Roboto Slab"/>
              </a:rPr>
              <a:t>thái</a:t>
            </a:r>
            <a:r>
              <a:rPr lang="en-US" sz="1800" dirty="0">
                <a:solidFill>
                  <a:srgbClr val="1155CC"/>
                </a:solidFill>
                <a:ea typeface="Roboto Slab"/>
              </a:rPr>
              <a:t> </a:t>
            </a:r>
            <a:r>
              <a:rPr lang="en-US" sz="1800" err="1">
                <a:solidFill>
                  <a:srgbClr val="1155CC"/>
                </a:solidFill>
                <a:ea typeface="Roboto Slab"/>
              </a:rPr>
              <a:t>doanh</a:t>
            </a:r>
            <a:r>
              <a:rPr lang="en-US" sz="1800" dirty="0">
                <a:solidFill>
                  <a:srgbClr val="1155CC"/>
                </a:solidFill>
                <a:ea typeface="Roboto Slab"/>
              </a:rPr>
              <a:t> </a:t>
            </a:r>
            <a:r>
              <a:rPr lang="en-US" sz="1800" err="1">
                <a:solidFill>
                  <a:srgbClr val="1155CC"/>
                </a:solidFill>
                <a:ea typeface="Roboto Slab"/>
              </a:rPr>
              <a:t>thu</a:t>
            </a:r>
            <a:r>
              <a:rPr lang="en-US" sz="1800" dirty="0">
                <a:solidFill>
                  <a:srgbClr val="1155CC"/>
                </a:solidFill>
                <a:ea typeface="Roboto Slab"/>
              </a:rPr>
              <a:t> </a:t>
            </a:r>
            <a:r>
              <a:rPr lang="en-US" sz="1800" err="1">
                <a:solidFill>
                  <a:srgbClr val="1155CC"/>
                </a:solidFill>
                <a:ea typeface="Roboto Slab"/>
              </a:rPr>
              <a:t>cao</a:t>
            </a:r>
            <a:r>
              <a:rPr lang="en-US" sz="1800" dirty="0">
                <a:solidFill>
                  <a:srgbClr val="1155CC"/>
                </a:solidFill>
                <a:ea typeface="Roboto Slab"/>
              </a:rPr>
              <a:t> </a:t>
            </a:r>
            <a:r>
              <a:rPr lang="en-US" sz="1800" err="1">
                <a:solidFill>
                  <a:srgbClr val="1155CC"/>
                </a:solidFill>
                <a:ea typeface="Roboto Slab"/>
              </a:rPr>
              <a:t>hơn</a:t>
            </a:r>
            <a:r>
              <a:rPr lang="en-US" sz="1800" dirty="0">
                <a:solidFill>
                  <a:srgbClr val="1155CC"/>
                </a:solidFill>
                <a:ea typeface="Roboto Slab"/>
              </a:rPr>
              <a:t>.</a:t>
            </a:r>
            <a:endParaRPr lang="en-US" dirty="0">
              <a:solidFill>
                <a:srgbClr val="1155CC"/>
              </a:solidFill>
            </a:endParaRPr>
          </a:p>
          <a:p>
            <a:pPr marL="742950" lvl="1" indent="-285750" algn="just">
              <a:buChar char="•"/>
            </a:pPr>
            <a:r>
              <a:rPr lang="en-US" sz="1800" err="1">
                <a:solidFill>
                  <a:srgbClr val="1155CC"/>
                </a:solidFill>
                <a:ea typeface="Roboto Slab"/>
              </a:rPr>
              <a:t>Đơn</a:t>
            </a:r>
            <a:r>
              <a:rPr lang="en-US" sz="1800" dirty="0">
                <a:solidFill>
                  <a:srgbClr val="1155CC"/>
                </a:solidFill>
                <a:ea typeface="Roboto Slab"/>
              </a:rPr>
              <a:t> </a:t>
            </a:r>
            <a:r>
              <a:rPr lang="en-US" sz="1800" err="1">
                <a:solidFill>
                  <a:srgbClr val="1155CC"/>
                </a:solidFill>
                <a:ea typeface="Roboto Slab"/>
              </a:rPr>
              <a:t>giản</a:t>
            </a:r>
            <a:r>
              <a:rPr lang="en-US" sz="1800" dirty="0">
                <a:solidFill>
                  <a:srgbClr val="1155CC"/>
                </a:solidFill>
                <a:ea typeface="Roboto Slab"/>
              </a:rPr>
              <a:t>, </a:t>
            </a:r>
            <a:r>
              <a:rPr lang="en-US" sz="1800" err="1">
                <a:solidFill>
                  <a:srgbClr val="1155CC"/>
                </a:solidFill>
                <a:ea typeface="Roboto Slab"/>
              </a:rPr>
              <a:t>dễ</a:t>
            </a:r>
            <a:r>
              <a:rPr lang="en-US" sz="1800" dirty="0">
                <a:solidFill>
                  <a:srgbClr val="1155CC"/>
                </a:solidFill>
                <a:ea typeface="Roboto Slab"/>
              </a:rPr>
              <a:t> </a:t>
            </a:r>
            <a:r>
              <a:rPr lang="en-US" sz="1800" err="1">
                <a:solidFill>
                  <a:srgbClr val="1155CC"/>
                </a:solidFill>
                <a:ea typeface="Roboto Slab"/>
              </a:rPr>
              <a:t>diễn</a:t>
            </a:r>
            <a:r>
              <a:rPr lang="en-US" sz="1800" dirty="0">
                <a:solidFill>
                  <a:srgbClr val="1155CC"/>
                </a:solidFill>
                <a:ea typeface="Roboto Slab"/>
              </a:rPr>
              <a:t> </a:t>
            </a:r>
            <a:r>
              <a:rPr lang="en-US" sz="1800" err="1">
                <a:solidFill>
                  <a:srgbClr val="1155CC"/>
                </a:solidFill>
                <a:ea typeface="Roboto Slab"/>
              </a:rPr>
              <a:t>giải</a:t>
            </a:r>
            <a:r>
              <a:rPr lang="en-US" sz="1800" dirty="0">
                <a:solidFill>
                  <a:srgbClr val="1155CC"/>
                </a:solidFill>
                <a:ea typeface="Roboto Slab"/>
              </a:rPr>
              <a:t> </a:t>
            </a:r>
            <a:r>
              <a:rPr lang="en-US" sz="1800" err="1">
                <a:solidFill>
                  <a:srgbClr val="1155CC"/>
                </a:solidFill>
                <a:ea typeface="Roboto Slab"/>
              </a:rPr>
              <a:t>nhưng</a:t>
            </a:r>
            <a:r>
              <a:rPr lang="en-US" sz="1800" dirty="0">
                <a:solidFill>
                  <a:srgbClr val="1155CC"/>
                </a:solidFill>
                <a:ea typeface="Roboto Slab"/>
              </a:rPr>
              <a:t> </a:t>
            </a:r>
            <a:r>
              <a:rPr lang="en-US" sz="1800" err="1">
                <a:solidFill>
                  <a:srgbClr val="1155CC"/>
                </a:solidFill>
                <a:ea typeface="Roboto Slab"/>
              </a:rPr>
              <a:t>có</a:t>
            </a:r>
            <a:r>
              <a:rPr lang="en-US" sz="1800" dirty="0">
                <a:solidFill>
                  <a:srgbClr val="1155CC"/>
                </a:solidFill>
                <a:ea typeface="Roboto Slab"/>
              </a:rPr>
              <a:t> </a:t>
            </a:r>
            <a:r>
              <a:rPr lang="en-US" sz="1800" err="1">
                <a:solidFill>
                  <a:srgbClr val="1155CC"/>
                </a:solidFill>
                <a:ea typeface="Roboto Slab"/>
              </a:rPr>
              <a:t>thể</a:t>
            </a:r>
            <a:r>
              <a:rPr lang="en-US" sz="1800" dirty="0">
                <a:solidFill>
                  <a:srgbClr val="1155CC"/>
                </a:solidFill>
                <a:ea typeface="Roboto Slab"/>
              </a:rPr>
              <a:t> </a:t>
            </a:r>
            <a:r>
              <a:rPr lang="en-US" sz="1800" err="1">
                <a:solidFill>
                  <a:srgbClr val="1155CC"/>
                </a:solidFill>
                <a:ea typeface="Roboto Slab"/>
              </a:rPr>
              <a:t>bỏ</a:t>
            </a:r>
            <a:r>
              <a:rPr lang="en-US" sz="1800" dirty="0">
                <a:solidFill>
                  <a:srgbClr val="1155CC"/>
                </a:solidFill>
                <a:ea typeface="Roboto Slab"/>
              </a:rPr>
              <a:t> qua </a:t>
            </a:r>
            <a:r>
              <a:rPr lang="en-US" sz="1800" err="1">
                <a:solidFill>
                  <a:srgbClr val="1155CC"/>
                </a:solidFill>
                <a:ea typeface="Roboto Slab"/>
              </a:rPr>
              <a:t>nhiều</a:t>
            </a:r>
            <a:r>
              <a:rPr lang="en-US" sz="1800" dirty="0">
                <a:solidFill>
                  <a:srgbClr val="1155CC"/>
                </a:solidFill>
                <a:ea typeface="Roboto Slab"/>
              </a:rPr>
              <a:t> </a:t>
            </a:r>
            <a:r>
              <a:rPr lang="en-US" sz="1800" err="1">
                <a:solidFill>
                  <a:srgbClr val="1155CC"/>
                </a:solidFill>
                <a:ea typeface="Roboto Slab"/>
              </a:rPr>
              <a:t>biến</a:t>
            </a:r>
            <a:r>
              <a:rPr lang="en-US" sz="1800" dirty="0">
                <a:solidFill>
                  <a:srgbClr val="1155CC"/>
                </a:solidFill>
                <a:ea typeface="Roboto Slab"/>
              </a:rPr>
              <a:t> </a:t>
            </a:r>
            <a:r>
              <a:rPr lang="en-US" sz="1800" err="1">
                <a:solidFill>
                  <a:srgbClr val="1155CC"/>
                </a:solidFill>
                <a:ea typeface="Roboto Slab"/>
              </a:rPr>
              <a:t>động</a:t>
            </a:r>
            <a:r>
              <a:rPr lang="en-US" sz="1800" dirty="0">
                <a:solidFill>
                  <a:srgbClr val="1155CC"/>
                </a:solidFill>
                <a:ea typeface="Roboto Slab"/>
              </a:rPr>
              <a:t> chi </a:t>
            </a:r>
            <a:r>
              <a:rPr lang="en-US" sz="1800" err="1">
                <a:solidFill>
                  <a:srgbClr val="1155CC"/>
                </a:solidFill>
                <a:ea typeface="Roboto Slab"/>
              </a:rPr>
              <a:t>tiết</a:t>
            </a:r>
            <a:r>
              <a:rPr lang="en-US" sz="1800" dirty="0">
                <a:solidFill>
                  <a:srgbClr val="1155CC"/>
                </a:solidFill>
                <a:ea typeface="Roboto Slab"/>
              </a:rPr>
              <a:t> (</a:t>
            </a:r>
            <a:r>
              <a:rPr lang="en-US" sz="1800" err="1">
                <a:solidFill>
                  <a:srgbClr val="1155CC"/>
                </a:solidFill>
                <a:ea typeface="Roboto Slab"/>
              </a:rPr>
              <a:t>ví</a:t>
            </a:r>
            <a:r>
              <a:rPr lang="en-US" sz="1800" dirty="0">
                <a:solidFill>
                  <a:srgbClr val="1155CC"/>
                </a:solidFill>
                <a:ea typeface="Roboto Slab"/>
              </a:rPr>
              <a:t> </a:t>
            </a:r>
            <a:r>
              <a:rPr lang="en-US" sz="1800" err="1">
                <a:solidFill>
                  <a:srgbClr val="1155CC"/>
                </a:solidFill>
                <a:ea typeface="Roboto Slab"/>
              </a:rPr>
              <a:t>dụ</a:t>
            </a:r>
            <a:r>
              <a:rPr lang="en-US" sz="1800" dirty="0">
                <a:solidFill>
                  <a:srgbClr val="1155CC"/>
                </a:solidFill>
                <a:ea typeface="Roboto Slab"/>
              </a:rPr>
              <a:t>: </a:t>
            </a:r>
            <a:r>
              <a:rPr lang="en-US" sz="1800" err="1">
                <a:solidFill>
                  <a:srgbClr val="1155CC"/>
                </a:solidFill>
                <a:ea typeface="Roboto Slab"/>
              </a:rPr>
              <a:t>ngày</a:t>
            </a:r>
            <a:r>
              <a:rPr lang="en-US" sz="1800" dirty="0">
                <a:solidFill>
                  <a:srgbClr val="1155CC"/>
                </a:solidFill>
                <a:ea typeface="Roboto Slab"/>
              </a:rPr>
              <a:t> </a:t>
            </a:r>
            <a:r>
              <a:rPr lang="en-US" sz="1800" err="1">
                <a:solidFill>
                  <a:srgbClr val="1155CC"/>
                </a:solidFill>
                <a:ea typeface="Roboto Slab"/>
              </a:rPr>
              <a:t>cuối</a:t>
            </a:r>
            <a:r>
              <a:rPr lang="en-US" sz="1800" dirty="0">
                <a:solidFill>
                  <a:srgbClr val="1155CC"/>
                </a:solidFill>
                <a:ea typeface="Roboto Slab"/>
              </a:rPr>
              <a:t> </a:t>
            </a:r>
            <a:r>
              <a:rPr lang="en-US" sz="1800" err="1">
                <a:solidFill>
                  <a:srgbClr val="1155CC"/>
                </a:solidFill>
                <a:ea typeface="Roboto Slab"/>
              </a:rPr>
              <a:t>tuần</a:t>
            </a:r>
            <a:r>
              <a:rPr lang="en-US" sz="1800" dirty="0">
                <a:solidFill>
                  <a:srgbClr val="1155CC"/>
                </a:solidFill>
                <a:ea typeface="Roboto Slab"/>
              </a:rPr>
              <a:t> </a:t>
            </a:r>
            <a:r>
              <a:rPr lang="en-US" sz="1800" err="1">
                <a:solidFill>
                  <a:srgbClr val="1155CC"/>
                </a:solidFill>
                <a:ea typeface="Roboto Slab"/>
              </a:rPr>
              <a:t>cao</a:t>
            </a:r>
            <a:r>
              <a:rPr lang="en-US" sz="1800" dirty="0">
                <a:solidFill>
                  <a:srgbClr val="1155CC"/>
                </a:solidFill>
                <a:ea typeface="Roboto Slab"/>
              </a:rPr>
              <a:t>, </a:t>
            </a:r>
            <a:r>
              <a:rPr lang="en-US" sz="1800" err="1">
                <a:solidFill>
                  <a:srgbClr val="1155CC"/>
                </a:solidFill>
                <a:ea typeface="Roboto Slab"/>
              </a:rPr>
              <a:t>ngày</a:t>
            </a:r>
            <a:r>
              <a:rPr lang="en-US" sz="1800" dirty="0">
                <a:solidFill>
                  <a:srgbClr val="1155CC"/>
                </a:solidFill>
                <a:ea typeface="Roboto Slab"/>
              </a:rPr>
              <a:t> </a:t>
            </a:r>
            <a:r>
              <a:rPr lang="en-US" sz="1800" err="1">
                <a:solidFill>
                  <a:srgbClr val="1155CC"/>
                </a:solidFill>
                <a:ea typeface="Roboto Slab"/>
              </a:rPr>
              <a:t>thường</a:t>
            </a:r>
            <a:r>
              <a:rPr lang="en-US" sz="1800" dirty="0">
                <a:solidFill>
                  <a:srgbClr val="1155CC"/>
                </a:solidFill>
                <a:ea typeface="Roboto Slab"/>
              </a:rPr>
              <a:t> </a:t>
            </a:r>
            <a:r>
              <a:rPr lang="en-US" sz="1800" err="1">
                <a:solidFill>
                  <a:srgbClr val="1155CC"/>
                </a:solidFill>
                <a:ea typeface="Roboto Slab"/>
              </a:rPr>
              <a:t>trung</a:t>
            </a:r>
            <a:r>
              <a:rPr lang="en-US" sz="1800" dirty="0">
                <a:solidFill>
                  <a:srgbClr val="1155CC"/>
                </a:solidFill>
                <a:ea typeface="Roboto Slab"/>
              </a:rPr>
              <a:t> </a:t>
            </a:r>
            <a:r>
              <a:rPr lang="en-US" sz="1800" err="1">
                <a:solidFill>
                  <a:srgbClr val="1155CC"/>
                </a:solidFill>
                <a:ea typeface="Roboto Slab"/>
              </a:rPr>
              <a:t>bình</a:t>
            </a:r>
            <a:r>
              <a:rPr lang="en-US" sz="1800" dirty="0">
                <a:solidFill>
                  <a:srgbClr val="1155CC"/>
                </a:solidFill>
                <a:ea typeface="Roboto Slab"/>
              </a:rPr>
              <a:t>, </a:t>
            </a:r>
            <a:r>
              <a:rPr lang="en-US" sz="1800" err="1">
                <a:solidFill>
                  <a:srgbClr val="1155CC"/>
                </a:solidFill>
                <a:ea typeface="Roboto Slab"/>
              </a:rPr>
              <a:t>ngày</a:t>
            </a:r>
            <a:r>
              <a:rPr lang="en-US" sz="1800" dirty="0">
                <a:solidFill>
                  <a:srgbClr val="1155CC"/>
                </a:solidFill>
                <a:ea typeface="Roboto Slab"/>
              </a:rPr>
              <a:t> </a:t>
            </a:r>
            <a:r>
              <a:rPr lang="en-US" sz="1800" err="1">
                <a:solidFill>
                  <a:srgbClr val="1155CC"/>
                </a:solidFill>
                <a:ea typeface="Roboto Slab"/>
              </a:rPr>
              <a:t>lễ</a:t>
            </a:r>
            <a:r>
              <a:rPr lang="en-US" sz="1800" dirty="0">
                <a:solidFill>
                  <a:srgbClr val="1155CC"/>
                </a:solidFill>
                <a:ea typeface="Roboto Slab"/>
              </a:rPr>
              <a:t> </a:t>
            </a:r>
            <a:r>
              <a:rPr lang="en-US" sz="1800" err="1">
                <a:solidFill>
                  <a:srgbClr val="1155CC"/>
                </a:solidFill>
                <a:ea typeface="Roboto Slab"/>
              </a:rPr>
              <a:t>đột</a:t>
            </a:r>
            <a:r>
              <a:rPr lang="en-US" sz="1800" dirty="0">
                <a:solidFill>
                  <a:srgbClr val="1155CC"/>
                </a:solidFill>
                <a:ea typeface="Roboto Slab"/>
              </a:rPr>
              <a:t> </a:t>
            </a:r>
            <a:r>
              <a:rPr lang="en-US" sz="1800" err="1">
                <a:solidFill>
                  <a:srgbClr val="1155CC"/>
                </a:solidFill>
                <a:ea typeface="Roboto Slab"/>
              </a:rPr>
              <a:t>biến</a:t>
            </a:r>
            <a:r>
              <a:rPr lang="en-US" sz="1800" dirty="0">
                <a:solidFill>
                  <a:srgbClr val="1155CC"/>
                </a:solidFill>
                <a:ea typeface="Roboto Slab"/>
              </a:rPr>
              <a:t>, …).</a:t>
            </a:r>
            <a:endParaRPr lang="en-US" dirty="0">
              <a:solidFill>
                <a:srgbClr val="1155CC"/>
              </a:solidFill>
            </a:endParaRPr>
          </a:p>
        </p:txBody>
      </p:sp>
    </p:spTree>
    <p:extLst>
      <p:ext uri="{BB962C8B-B14F-4D97-AF65-F5344CB8AC3E}">
        <p14:creationId xmlns:p14="http://schemas.microsoft.com/office/powerpoint/2010/main" val="2375296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9" name="Google Shape;89;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90" name="Google Shape;90;p14"/>
          <p:cNvSpPr txBox="1">
            <a:spLocks noGrp="1"/>
          </p:cNvSpPr>
          <p:nvPr>
            <p:ph type="title" idx="4294967295"/>
          </p:nvPr>
        </p:nvSpPr>
        <p:spPr>
          <a:xfrm>
            <a:off x="404789" y="174820"/>
            <a:ext cx="7571700" cy="518100"/>
          </a:xfrm>
          <a:prstGeom prst="rect">
            <a:avLst/>
          </a:prstGeom>
        </p:spPr>
        <p:txBody>
          <a:bodyPr spcFirstLastPara="1" wrap="square" lIns="91425" tIns="91425" rIns="91425" bIns="91425" anchor="ctr" anchorCtr="0">
            <a:noAutofit/>
          </a:bodyPr>
          <a:lstStyle/>
          <a:p>
            <a:r>
              <a:rPr lang="en" sz="3000" b="1"/>
              <a:t>1. Giới thiệu</a:t>
            </a:r>
            <a:endParaRPr sz="3000" b="1"/>
          </a:p>
        </p:txBody>
      </p:sp>
      <p:sp>
        <p:nvSpPr>
          <p:cNvPr id="2" name="Google Shape;90;p14">
            <a:extLst>
              <a:ext uri="{FF2B5EF4-FFF2-40B4-BE49-F238E27FC236}">
                <a16:creationId xmlns:a16="http://schemas.microsoft.com/office/drawing/2014/main" id="{0C9057E7-AC0F-17D0-B1D6-4A26ECF4D61D}"/>
              </a:ext>
            </a:extLst>
          </p:cNvPr>
          <p:cNvSpPr txBox="1">
            <a:spLocks/>
          </p:cNvSpPr>
          <p:nvPr/>
        </p:nvSpPr>
        <p:spPr>
          <a:xfrm>
            <a:off x="696940" y="6929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1.1. Bài toán</a:t>
            </a:r>
          </a:p>
        </p:txBody>
      </p:sp>
      <p:sp>
        <p:nvSpPr>
          <p:cNvPr id="4" name="Google Shape;80;p13">
            <a:extLst>
              <a:ext uri="{FF2B5EF4-FFF2-40B4-BE49-F238E27FC236}">
                <a16:creationId xmlns:a16="http://schemas.microsoft.com/office/drawing/2014/main" id="{03574139-A026-7F7E-7351-441733175825}"/>
              </a:ext>
            </a:extLst>
          </p:cNvPr>
          <p:cNvSpPr txBox="1"/>
          <p:nvPr/>
        </p:nvSpPr>
        <p:spPr>
          <a:xfrm>
            <a:off x="472990" y="1211019"/>
            <a:ext cx="8019600" cy="3613741"/>
          </a:xfrm>
          <a:prstGeom prst="rect">
            <a:avLst/>
          </a:prstGeom>
          <a:solidFill>
            <a:schemeClr val="bg1"/>
          </a:solidFill>
          <a:ln>
            <a:noFill/>
          </a:ln>
        </p:spPr>
        <p:txBody>
          <a:bodyPr spcFirstLastPara="1" wrap="square" lIns="91425" tIns="0" rIns="91425" bIns="91425" anchor="t" anchorCtr="0">
            <a:noAutofit/>
          </a:bodyPr>
          <a:lstStyle/>
          <a:p>
            <a:pPr marL="76200" algn="just">
              <a:lnSpc>
                <a:spcPct val="150000"/>
              </a:lnSpc>
              <a:buClr>
                <a:srgbClr val="1155CC"/>
              </a:buClr>
              <a:buSzPts val="2400"/>
            </a:pPr>
            <a:r>
              <a:rPr lang="en-US" sz="2000" b="1">
                <a:solidFill>
                  <a:srgbClr val="1155CC"/>
                </a:solidFill>
                <a:latin typeface="+mj-lt"/>
                <a:ea typeface="Roboto Slab" panose="020F0502020204030204" pitchFamily="2" charset="0"/>
                <a:cs typeface="Roboto Slab" panose="020F0502020204030204" pitchFamily="2" charset="0"/>
                <a:sym typeface="Source Sans Pro"/>
              </a:rPr>
              <a:t>Mục tiêu của bài toán là sử dụng các mô hình về chuỗi thời gian để dự báo doanh số của một siêu thị Walmart tại bang California, Hoa Kỳ.</a:t>
            </a:r>
          </a:p>
        </p:txBody>
      </p:sp>
      <p:sp>
        <p:nvSpPr>
          <p:cNvPr id="5" name="AutoShape 2">
            <a:extLst>
              <a:ext uri="{FF2B5EF4-FFF2-40B4-BE49-F238E27FC236}">
                <a16:creationId xmlns:a16="http://schemas.microsoft.com/office/drawing/2014/main" id="{216E5728-D1E6-845A-8C86-48620598BCD0}"/>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0751726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DA585970-4B62-BD93-4287-D8ED0DE8F800}"/>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C5649F00-38B3-3D27-7B6E-B0C6325DB245}"/>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50</a:t>
            </a:fld>
            <a:endParaRPr/>
          </a:p>
        </p:txBody>
      </p:sp>
      <p:sp>
        <p:nvSpPr>
          <p:cNvPr id="2" name="Google Shape;90;p14">
            <a:extLst>
              <a:ext uri="{FF2B5EF4-FFF2-40B4-BE49-F238E27FC236}">
                <a16:creationId xmlns:a16="http://schemas.microsoft.com/office/drawing/2014/main" id="{97F8B0E4-4E84-3939-5DD5-84AC756A292B}"/>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2.4.2. </a:t>
            </a:r>
            <a:r>
              <a:rPr lang="en-GB" sz="2400" b="1" err="1">
                <a:solidFill>
                  <a:srgbClr val="1155CC"/>
                </a:solidFill>
                <a:sym typeface="Source Sans Pro"/>
              </a:rPr>
              <a:t>Phân</a:t>
            </a:r>
            <a:r>
              <a:rPr lang="en-GB" sz="2400" b="1">
                <a:solidFill>
                  <a:srgbClr val="1155CC"/>
                </a:solidFill>
                <a:sym typeface="Source Sans Pro"/>
              </a:rPr>
              <a:t> </a:t>
            </a:r>
            <a:r>
              <a:rPr lang="en-GB" sz="2400" b="1" err="1">
                <a:solidFill>
                  <a:srgbClr val="1155CC"/>
                </a:solidFill>
                <a:sym typeface="Source Sans Pro"/>
              </a:rPr>
              <a:t>tích</a:t>
            </a:r>
            <a:r>
              <a:rPr lang="en-GB" sz="2400" b="1">
                <a:solidFill>
                  <a:srgbClr val="1155CC"/>
                </a:solidFill>
                <a:sym typeface="Source Sans Pro"/>
              </a:rPr>
              <a:t> </a:t>
            </a:r>
            <a:r>
              <a:rPr lang="en-GB" sz="2400" b="1" err="1">
                <a:solidFill>
                  <a:srgbClr val="1155CC"/>
                </a:solidFill>
                <a:sym typeface="Source Sans Pro"/>
              </a:rPr>
              <a:t>dữ</a:t>
            </a:r>
            <a:r>
              <a:rPr lang="en-GB" sz="2400" b="1">
                <a:solidFill>
                  <a:srgbClr val="1155CC"/>
                </a:solidFill>
                <a:sym typeface="Source Sans Pro"/>
              </a:rPr>
              <a:t> </a:t>
            </a:r>
            <a:r>
              <a:rPr lang="en-GB" sz="2400" b="1" err="1">
                <a:solidFill>
                  <a:srgbClr val="1155CC"/>
                </a:solidFill>
                <a:sym typeface="Source Sans Pro"/>
              </a:rPr>
              <a:t>liệu</a:t>
            </a:r>
            <a:endParaRPr lang="en-GB" sz="2400" b="1" err="1"/>
          </a:p>
        </p:txBody>
      </p:sp>
      <p:sp>
        <p:nvSpPr>
          <p:cNvPr id="6" name="TextBox 5">
            <a:extLst>
              <a:ext uri="{FF2B5EF4-FFF2-40B4-BE49-F238E27FC236}">
                <a16:creationId xmlns:a16="http://schemas.microsoft.com/office/drawing/2014/main" id="{0ED292CA-36A0-35E9-3E6C-279E8858B427}"/>
              </a:ext>
            </a:extLst>
          </p:cNvPr>
          <p:cNvSpPr txBox="1"/>
          <p:nvPr/>
        </p:nvSpPr>
        <p:spPr>
          <a:xfrm>
            <a:off x="327755" y="470124"/>
            <a:ext cx="8634122" cy="1200329"/>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Ước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trạng</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thái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với</a:t>
            </a:r>
            <a:r>
              <a:rPr lang="en-US" sz="1800" b="1">
                <a:solidFill>
                  <a:srgbClr val="FF0000"/>
                </a:solidFill>
                <a:latin typeface="+mj-lt"/>
                <a:ea typeface="Roboto Slab"/>
                <a:cs typeface="Roboto Slab"/>
              </a:rPr>
              <a:t> K=3</a:t>
            </a:r>
            <a:endParaRPr lang="en-US" sz="1800" b="1" err="1">
              <a:solidFill>
                <a:srgbClr val="FF0000"/>
              </a:solidFill>
              <a:ea typeface="Roboto Slab"/>
              <a:cs typeface="Roboto Slab"/>
            </a:endParaRPr>
          </a:p>
          <a:p>
            <a:pPr algn="just"/>
            <a:endParaRPr lang="en-US" sz="1800">
              <a:solidFill>
                <a:schemeClr val="accent1"/>
              </a:solidFill>
              <a:ea typeface="Roboto Slab"/>
            </a:endParaRPr>
          </a:p>
          <a:p>
            <a:pPr algn="just"/>
            <a:endParaRPr lang="en-US" sz="1800">
              <a:solidFill>
                <a:schemeClr val="accent1"/>
              </a:solidFill>
              <a:ea typeface="Roboto Slab"/>
            </a:endParaRPr>
          </a:p>
          <a:p>
            <a:pPr algn="just">
              <a:buFont typeface="Roboto Slab" pitchFamily="2" charset="0"/>
            </a:pPr>
            <a:endParaRPr lang="en-US" sz="1800">
              <a:solidFill>
                <a:schemeClr val="accent1"/>
              </a:solidFill>
              <a:ea typeface="Roboto Slab"/>
            </a:endParaRPr>
          </a:p>
        </p:txBody>
      </p:sp>
      <p:pic>
        <p:nvPicPr>
          <p:cNvPr id="4" name="Picture 3">
            <a:extLst>
              <a:ext uri="{FF2B5EF4-FFF2-40B4-BE49-F238E27FC236}">
                <a16:creationId xmlns:a16="http://schemas.microsoft.com/office/drawing/2014/main" id="{0B537AF1-15A7-808D-BEF0-7198B58CC848}"/>
              </a:ext>
            </a:extLst>
          </p:cNvPr>
          <p:cNvPicPr>
            <a:picLocks noChangeAspect="1"/>
          </p:cNvPicPr>
          <p:nvPr/>
        </p:nvPicPr>
        <p:blipFill>
          <a:blip r:embed="rId3"/>
          <a:stretch>
            <a:fillRect/>
          </a:stretch>
        </p:blipFill>
        <p:spPr>
          <a:xfrm>
            <a:off x="839164" y="959024"/>
            <a:ext cx="7610355" cy="3992277"/>
          </a:xfrm>
          <a:prstGeom prst="rect">
            <a:avLst/>
          </a:prstGeom>
        </p:spPr>
      </p:pic>
    </p:spTree>
    <p:extLst>
      <p:ext uri="{BB962C8B-B14F-4D97-AF65-F5344CB8AC3E}">
        <p14:creationId xmlns:p14="http://schemas.microsoft.com/office/powerpoint/2010/main" val="12508741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1AE2C657-A088-D923-2FC3-E99233E9521D}"/>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187BD222-4D8D-2DDD-9DB3-ABC02C9836BE}"/>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51</a:t>
            </a:fld>
            <a:endParaRPr/>
          </a:p>
        </p:txBody>
      </p:sp>
      <p:sp>
        <p:nvSpPr>
          <p:cNvPr id="2" name="Google Shape;90;p14">
            <a:extLst>
              <a:ext uri="{FF2B5EF4-FFF2-40B4-BE49-F238E27FC236}">
                <a16:creationId xmlns:a16="http://schemas.microsoft.com/office/drawing/2014/main" id="{37C6BE4C-39AB-8A25-9719-CA8CA7C8667E}"/>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2.4.2. </a:t>
            </a:r>
            <a:r>
              <a:rPr lang="en-GB" sz="2400" b="1" err="1">
                <a:solidFill>
                  <a:srgbClr val="1155CC"/>
                </a:solidFill>
                <a:sym typeface="Source Sans Pro"/>
              </a:rPr>
              <a:t>Phân</a:t>
            </a:r>
            <a:r>
              <a:rPr lang="en-GB" sz="2400" b="1">
                <a:solidFill>
                  <a:srgbClr val="1155CC"/>
                </a:solidFill>
                <a:sym typeface="Source Sans Pro"/>
              </a:rPr>
              <a:t> </a:t>
            </a:r>
            <a:r>
              <a:rPr lang="en-GB" sz="2400" b="1" err="1">
                <a:solidFill>
                  <a:srgbClr val="1155CC"/>
                </a:solidFill>
                <a:sym typeface="Source Sans Pro"/>
              </a:rPr>
              <a:t>tích</a:t>
            </a:r>
            <a:r>
              <a:rPr lang="en-GB" sz="2400" b="1">
                <a:solidFill>
                  <a:srgbClr val="1155CC"/>
                </a:solidFill>
                <a:sym typeface="Source Sans Pro"/>
              </a:rPr>
              <a:t> </a:t>
            </a:r>
            <a:r>
              <a:rPr lang="en-GB" sz="2400" b="1" err="1">
                <a:solidFill>
                  <a:srgbClr val="1155CC"/>
                </a:solidFill>
                <a:sym typeface="Source Sans Pro"/>
              </a:rPr>
              <a:t>dữ</a:t>
            </a:r>
            <a:r>
              <a:rPr lang="en-GB" sz="2400" b="1">
                <a:solidFill>
                  <a:srgbClr val="1155CC"/>
                </a:solidFill>
                <a:sym typeface="Source Sans Pro"/>
              </a:rPr>
              <a:t> </a:t>
            </a:r>
            <a:r>
              <a:rPr lang="en-GB" sz="2400" b="1" err="1">
                <a:solidFill>
                  <a:srgbClr val="1155CC"/>
                </a:solidFill>
                <a:sym typeface="Source Sans Pro"/>
              </a:rPr>
              <a:t>liệu</a:t>
            </a:r>
            <a:endParaRPr lang="en-GB" sz="2400" b="1" err="1"/>
          </a:p>
        </p:txBody>
      </p:sp>
      <p:sp>
        <p:nvSpPr>
          <p:cNvPr id="6" name="TextBox 5">
            <a:extLst>
              <a:ext uri="{FF2B5EF4-FFF2-40B4-BE49-F238E27FC236}">
                <a16:creationId xmlns:a16="http://schemas.microsoft.com/office/drawing/2014/main" id="{20C0D644-82C8-C024-5AA4-81F546CD9FAB}"/>
              </a:ext>
            </a:extLst>
          </p:cNvPr>
          <p:cNvSpPr txBox="1"/>
          <p:nvPr/>
        </p:nvSpPr>
        <p:spPr>
          <a:xfrm>
            <a:off x="327755" y="470124"/>
            <a:ext cx="8634122" cy="4524315"/>
          </a:xfrm>
          <a:prstGeom prst="rect">
            <a:avLst/>
          </a:prstGeom>
          <a:solidFill>
            <a:schemeClr val="bg1"/>
          </a:solidFill>
        </p:spPr>
        <p:txBody>
          <a:bodyPr wrap="square" lIns="91440" tIns="45720" rIns="91440" bIns="45720" rtlCol="0" anchor="t">
            <a:spAutoFit/>
          </a:bodyPr>
          <a:lstStyle/>
          <a:p>
            <a:pPr algn="just"/>
            <a:r>
              <a:rPr lang="en-US" sz="1800" b="1" dirty="0" err="1">
                <a:solidFill>
                  <a:srgbClr val="FF0000"/>
                </a:solidFill>
                <a:latin typeface="+mj-lt"/>
                <a:ea typeface="Roboto Slab"/>
                <a:cs typeface="Roboto Slab"/>
              </a:rPr>
              <a:t>Ước</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tính</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trạng</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thái</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với</a:t>
            </a:r>
            <a:r>
              <a:rPr lang="en-US" sz="1800" b="1" dirty="0">
                <a:solidFill>
                  <a:srgbClr val="FF0000"/>
                </a:solidFill>
                <a:latin typeface="+mj-lt"/>
                <a:ea typeface="Roboto Slab"/>
                <a:cs typeface="Roboto Slab"/>
              </a:rPr>
              <a:t> K=3</a:t>
            </a:r>
            <a:endParaRPr lang="en-US" sz="1800" b="1" dirty="0">
              <a:solidFill>
                <a:srgbClr val="FF0000"/>
              </a:solidFill>
              <a:ea typeface="Roboto Slab"/>
              <a:cs typeface="Roboto Slab"/>
            </a:endParaRPr>
          </a:p>
          <a:p>
            <a:pPr algn="just"/>
            <a:endParaRPr lang="en-US" sz="1800" b="1" dirty="0">
              <a:solidFill>
                <a:srgbClr val="FF0000"/>
              </a:solidFill>
              <a:ea typeface="Roboto Slab"/>
              <a:cs typeface="Roboto Slab"/>
            </a:endParaRPr>
          </a:p>
          <a:p>
            <a:pPr algn="just">
              <a:buChar char="•"/>
            </a:pPr>
            <a:r>
              <a:rPr lang="en-US" sz="1800" b="1" dirty="0" err="1">
                <a:solidFill>
                  <a:srgbClr val="1155CC"/>
                </a:solidFill>
                <a:ea typeface="Roboto Slab"/>
              </a:rPr>
              <a:t>Phân</a:t>
            </a:r>
            <a:r>
              <a:rPr lang="en-US" sz="1800" b="1" dirty="0">
                <a:solidFill>
                  <a:srgbClr val="1155CC"/>
                </a:solidFill>
                <a:ea typeface="Roboto Slab"/>
              </a:rPr>
              <a:t> </a:t>
            </a:r>
            <a:r>
              <a:rPr lang="en-US" sz="1800" b="1" dirty="0" err="1">
                <a:solidFill>
                  <a:srgbClr val="1155CC"/>
                </a:solidFill>
                <a:ea typeface="Roboto Slab"/>
              </a:rPr>
              <a:t>tách</a:t>
            </a:r>
            <a:r>
              <a:rPr lang="en-US" sz="1800" b="1" dirty="0">
                <a:solidFill>
                  <a:srgbClr val="1155CC"/>
                </a:solidFill>
                <a:ea typeface="Roboto Slab"/>
              </a:rPr>
              <a:t> </a:t>
            </a:r>
            <a:r>
              <a:rPr lang="en-US" sz="1800" b="1" dirty="0" err="1">
                <a:solidFill>
                  <a:srgbClr val="1155CC"/>
                </a:solidFill>
                <a:ea typeface="Roboto Slab"/>
              </a:rPr>
              <a:t>rõ</a:t>
            </a:r>
            <a:r>
              <a:rPr lang="en-US" sz="1800" b="1" dirty="0">
                <a:solidFill>
                  <a:srgbClr val="1155CC"/>
                </a:solidFill>
                <a:ea typeface="Roboto Slab"/>
              </a:rPr>
              <a:t> </a:t>
            </a:r>
            <a:r>
              <a:rPr lang="en-US" sz="1800" b="1" dirty="0" err="1">
                <a:solidFill>
                  <a:srgbClr val="1155CC"/>
                </a:solidFill>
                <a:ea typeface="Roboto Slab"/>
              </a:rPr>
              <a:t>hơn</a:t>
            </a:r>
            <a:r>
              <a:rPr lang="en-US" sz="1800" b="1" dirty="0">
                <a:solidFill>
                  <a:srgbClr val="1155CC"/>
                </a:solidFill>
                <a:ea typeface="Roboto Slab"/>
              </a:rPr>
              <a:t>:</a:t>
            </a:r>
            <a:r>
              <a:rPr lang="en-US" sz="1800" dirty="0">
                <a:solidFill>
                  <a:srgbClr val="1155CC"/>
                </a:solidFill>
                <a:ea typeface="Roboto Slab"/>
              </a:rPr>
              <a:t> </a:t>
            </a:r>
            <a:r>
              <a:rPr lang="en-US" sz="1800" dirty="0" err="1">
                <a:solidFill>
                  <a:srgbClr val="1155CC"/>
                </a:solidFill>
                <a:ea typeface="Roboto Slab"/>
              </a:rPr>
              <a:t>Bổ</a:t>
            </a:r>
            <a:r>
              <a:rPr lang="en-US" sz="1800" dirty="0">
                <a:solidFill>
                  <a:srgbClr val="1155CC"/>
                </a:solidFill>
                <a:ea typeface="Roboto Slab"/>
              </a:rPr>
              <a:t> sung </a:t>
            </a:r>
            <a:r>
              <a:rPr lang="en-US" sz="1800" dirty="0" err="1">
                <a:solidFill>
                  <a:srgbClr val="1155CC"/>
                </a:solidFill>
                <a:ea typeface="Roboto Slab"/>
              </a:rPr>
              <a:t>thêm</a:t>
            </a:r>
            <a:r>
              <a:rPr lang="en-US" sz="1800" dirty="0">
                <a:solidFill>
                  <a:srgbClr val="1155CC"/>
                </a:solidFill>
                <a:ea typeface="Roboto Slab"/>
              </a:rPr>
              <a:t> </a:t>
            </a:r>
            <a:r>
              <a:rPr lang="en-US" sz="1800" dirty="0" err="1">
                <a:solidFill>
                  <a:srgbClr val="1155CC"/>
                </a:solidFill>
                <a:ea typeface="Roboto Slab"/>
              </a:rPr>
              <a:t>một</a:t>
            </a:r>
            <a:r>
              <a:rPr lang="en-US" sz="1800" dirty="0">
                <a:solidFill>
                  <a:srgbClr val="1155CC"/>
                </a:solidFill>
                <a:ea typeface="Roboto Slab"/>
              </a:rPr>
              <a:t> </a:t>
            </a:r>
            <a:r>
              <a:rPr lang="en-US" sz="1800" dirty="0" err="1">
                <a:solidFill>
                  <a:srgbClr val="1155CC"/>
                </a:solidFill>
                <a:ea typeface="Roboto Slab"/>
              </a:rPr>
              <a:t>trạng</a:t>
            </a:r>
            <a:r>
              <a:rPr lang="en-US" sz="1800" dirty="0">
                <a:solidFill>
                  <a:srgbClr val="1155CC"/>
                </a:solidFill>
                <a:ea typeface="Roboto Slab"/>
              </a:rPr>
              <a:t> </a:t>
            </a:r>
            <a:r>
              <a:rPr lang="en-US" sz="1800" dirty="0" err="1">
                <a:solidFill>
                  <a:srgbClr val="1155CC"/>
                </a:solidFill>
                <a:ea typeface="Roboto Slab"/>
              </a:rPr>
              <a:t>thái</a:t>
            </a:r>
            <a:r>
              <a:rPr lang="en-US" sz="1800" dirty="0">
                <a:solidFill>
                  <a:srgbClr val="1155CC"/>
                </a:solidFill>
                <a:ea typeface="Roboto Slab"/>
              </a:rPr>
              <a:t> </a:t>
            </a:r>
            <a:r>
              <a:rPr lang="en-US" sz="1800" dirty="0" err="1">
                <a:solidFill>
                  <a:srgbClr val="1155CC"/>
                </a:solidFill>
                <a:ea typeface="Roboto Slab"/>
              </a:rPr>
              <a:t>trung</a:t>
            </a:r>
            <a:r>
              <a:rPr lang="en-US" sz="1800" dirty="0">
                <a:solidFill>
                  <a:srgbClr val="1155CC"/>
                </a:solidFill>
                <a:ea typeface="Roboto Slab"/>
              </a:rPr>
              <a:t> </a:t>
            </a:r>
            <a:r>
              <a:rPr lang="en-US" sz="1800" dirty="0" err="1">
                <a:solidFill>
                  <a:srgbClr val="1155CC"/>
                </a:solidFill>
                <a:ea typeface="Roboto Slab"/>
              </a:rPr>
              <a:t>gian</a:t>
            </a:r>
            <a:r>
              <a:rPr lang="en-US" sz="1800" dirty="0">
                <a:solidFill>
                  <a:srgbClr val="1155CC"/>
                </a:solidFill>
                <a:ea typeface="Roboto Slab"/>
              </a:rPr>
              <a:t> so </a:t>
            </a:r>
            <a:r>
              <a:rPr lang="en-US" sz="1800" dirty="0" err="1">
                <a:solidFill>
                  <a:srgbClr val="1155CC"/>
                </a:solidFill>
                <a:ea typeface="Roboto Slab"/>
              </a:rPr>
              <a:t>với</a:t>
            </a:r>
            <a:r>
              <a:rPr lang="en-US" sz="1800" dirty="0">
                <a:solidFill>
                  <a:srgbClr val="1155CC"/>
                </a:solidFill>
                <a:ea typeface="Roboto Slab"/>
              </a:rPr>
              <a:t> K=2.</a:t>
            </a:r>
            <a:endParaRPr lang="en-US" dirty="0">
              <a:solidFill>
                <a:srgbClr val="1155CC"/>
              </a:solidFill>
            </a:endParaRPr>
          </a:p>
          <a:p>
            <a:pPr algn="just">
              <a:buChar char="•"/>
            </a:pPr>
            <a:endParaRPr lang="en-US" sz="1800" dirty="0">
              <a:solidFill>
                <a:srgbClr val="1155CC"/>
              </a:solidFill>
              <a:ea typeface="Roboto Slab"/>
            </a:endParaRPr>
          </a:p>
          <a:p>
            <a:pPr algn="just">
              <a:buChar char="•"/>
            </a:pPr>
            <a:r>
              <a:rPr lang="en-US" sz="1800" b="1" dirty="0">
                <a:solidFill>
                  <a:srgbClr val="1155CC"/>
                </a:solidFill>
                <a:ea typeface="Roboto Slab"/>
              </a:rPr>
              <a:t>Quan </a:t>
            </a:r>
            <a:r>
              <a:rPr lang="en-US" sz="1800" b="1" dirty="0" err="1">
                <a:solidFill>
                  <a:srgbClr val="1155CC"/>
                </a:solidFill>
                <a:ea typeface="Roboto Slab"/>
              </a:rPr>
              <a:t>sát</a:t>
            </a:r>
            <a:r>
              <a:rPr lang="en-US" sz="1800" b="1" dirty="0">
                <a:solidFill>
                  <a:srgbClr val="1155CC"/>
                </a:solidFill>
                <a:ea typeface="Roboto Slab"/>
              </a:rPr>
              <a:t>:</a:t>
            </a:r>
            <a:endParaRPr lang="en-US" dirty="0"/>
          </a:p>
          <a:p>
            <a:pPr marL="457200" lvl="2" algn="just">
              <a:buFont typeface="Wingdings"/>
              <a:buChar char="§"/>
            </a:pPr>
            <a:r>
              <a:rPr lang="en-US" sz="1800" dirty="0">
                <a:solidFill>
                  <a:srgbClr val="1155CC"/>
                </a:solidFill>
                <a:ea typeface="Roboto Slab"/>
              </a:rPr>
              <a:t>Thường </a:t>
            </a:r>
            <a:r>
              <a:rPr lang="en-US" sz="1800" err="1">
                <a:solidFill>
                  <a:srgbClr val="1155CC"/>
                </a:solidFill>
                <a:ea typeface="Roboto Slab"/>
              </a:rPr>
              <a:t>thấy</a:t>
            </a:r>
            <a:r>
              <a:rPr lang="en-US" sz="1800" dirty="0">
                <a:solidFill>
                  <a:srgbClr val="1155CC"/>
                </a:solidFill>
                <a:ea typeface="Roboto Slab"/>
              </a:rPr>
              <a:t> </a:t>
            </a:r>
            <a:r>
              <a:rPr lang="en-US" sz="1800" b="1" dirty="0">
                <a:solidFill>
                  <a:srgbClr val="1155CC"/>
                </a:solidFill>
                <a:ea typeface="Roboto Slab"/>
              </a:rPr>
              <a:t>State 0</a:t>
            </a:r>
            <a:r>
              <a:rPr lang="en-US" sz="1800" dirty="0">
                <a:solidFill>
                  <a:srgbClr val="1155CC"/>
                </a:solidFill>
                <a:ea typeface="Roboto Slab"/>
              </a:rPr>
              <a:t> (</a:t>
            </a:r>
            <a:r>
              <a:rPr lang="en-US" sz="1800" err="1">
                <a:solidFill>
                  <a:srgbClr val="1155CC"/>
                </a:solidFill>
                <a:ea typeface="Roboto Slab"/>
              </a:rPr>
              <a:t>màu</a:t>
            </a:r>
            <a:r>
              <a:rPr lang="en-US" sz="1800" dirty="0">
                <a:solidFill>
                  <a:srgbClr val="1155CC"/>
                </a:solidFill>
                <a:ea typeface="Roboto Slab"/>
              </a:rPr>
              <a:t> </a:t>
            </a:r>
            <a:r>
              <a:rPr lang="en-US" sz="1800" err="1">
                <a:solidFill>
                  <a:srgbClr val="1155CC"/>
                </a:solidFill>
                <a:ea typeface="Roboto Slab"/>
              </a:rPr>
              <a:t>đỏ</a:t>
            </a:r>
            <a:r>
              <a:rPr lang="en-US" sz="1800" dirty="0">
                <a:solidFill>
                  <a:srgbClr val="1155CC"/>
                </a:solidFill>
                <a:ea typeface="Roboto Slab"/>
              </a:rPr>
              <a:t>) </a:t>
            </a:r>
            <a:r>
              <a:rPr lang="en-US" sz="1800" err="1">
                <a:solidFill>
                  <a:srgbClr val="1155CC"/>
                </a:solidFill>
                <a:ea typeface="Roboto Slab"/>
              </a:rPr>
              <a:t>cho</a:t>
            </a:r>
            <a:r>
              <a:rPr lang="en-US" sz="1800" dirty="0">
                <a:solidFill>
                  <a:srgbClr val="1155CC"/>
                </a:solidFill>
                <a:ea typeface="Roboto Slab"/>
              </a:rPr>
              <a:t> </a:t>
            </a:r>
            <a:r>
              <a:rPr lang="en-US" sz="1800" err="1">
                <a:solidFill>
                  <a:srgbClr val="1155CC"/>
                </a:solidFill>
                <a:ea typeface="Roboto Slab"/>
              </a:rPr>
              <a:t>mức</a:t>
            </a:r>
            <a:r>
              <a:rPr lang="en-US" sz="1800" dirty="0">
                <a:solidFill>
                  <a:srgbClr val="1155CC"/>
                </a:solidFill>
                <a:ea typeface="Roboto Slab"/>
              </a:rPr>
              <a:t> </a:t>
            </a:r>
            <a:r>
              <a:rPr lang="en-US" sz="1800" err="1">
                <a:solidFill>
                  <a:srgbClr val="1155CC"/>
                </a:solidFill>
                <a:ea typeface="Roboto Slab"/>
              </a:rPr>
              <a:t>thấp</a:t>
            </a:r>
            <a:r>
              <a:rPr lang="en-US" sz="1800" dirty="0">
                <a:solidFill>
                  <a:srgbClr val="1155CC"/>
                </a:solidFill>
                <a:ea typeface="Roboto Slab"/>
              </a:rPr>
              <a:t>, </a:t>
            </a:r>
            <a:r>
              <a:rPr lang="en-US" sz="1800" b="1" dirty="0">
                <a:solidFill>
                  <a:srgbClr val="1155CC"/>
                </a:solidFill>
                <a:ea typeface="Roboto Slab"/>
              </a:rPr>
              <a:t>State 1</a:t>
            </a:r>
            <a:r>
              <a:rPr lang="en-US" sz="1800" dirty="0">
                <a:solidFill>
                  <a:srgbClr val="1155CC"/>
                </a:solidFill>
                <a:ea typeface="Roboto Slab"/>
              </a:rPr>
              <a:t> (</a:t>
            </a:r>
            <a:r>
              <a:rPr lang="en-US" sz="1800" err="1">
                <a:solidFill>
                  <a:srgbClr val="1155CC"/>
                </a:solidFill>
                <a:ea typeface="Roboto Slab"/>
              </a:rPr>
              <a:t>màu</a:t>
            </a:r>
            <a:r>
              <a:rPr lang="en-US" sz="1800" dirty="0">
                <a:solidFill>
                  <a:srgbClr val="1155CC"/>
                </a:solidFill>
                <a:ea typeface="Roboto Slab"/>
              </a:rPr>
              <a:t> </a:t>
            </a:r>
            <a:r>
              <a:rPr lang="en-US" sz="1800" err="1">
                <a:solidFill>
                  <a:srgbClr val="1155CC"/>
                </a:solidFill>
                <a:ea typeface="Roboto Slab"/>
              </a:rPr>
              <a:t>xanh</a:t>
            </a:r>
            <a:r>
              <a:rPr lang="en-US" sz="1800" dirty="0">
                <a:solidFill>
                  <a:srgbClr val="1155CC"/>
                </a:solidFill>
                <a:ea typeface="Roboto Slab"/>
              </a:rPr>
              <a:t>) </a:t>
            </a:r>
            <a:r>
              <a:rPr lang="en-US" sz="1800" err="1">
                <a:solidFill>
                  <a:srgbClr val="1155CC"/>
                </a:solidFill>
                <a:ea typeface="Roboto Slab"/>
              </a:rPr>
              <a:t>cho</a:t>
            </a:r>
            <a:r>
              <a:rPr lang="en-US" sz="1800" dirty="0">
                <a:solidFill>
                  <a:srgbClr val="1155CC"/>
                </a:solidFill>
                <a:ea typeface="Roboto Slab"/>
              </a:rPr>
              <a:t> </a:t>
            </a:r>
            <a:r>
              <a:rPr lang="en-US" sz="1800" err="1">
                <a:solidFill>
                  <a:srgbClr val="1155CC"/>
                </a:solidFill>
                <a:ea typeface="Roboto Slab"/>
              </a:rPr>
              <a:t>mức</a:t>
            </a:r>
            <a:r>
              <a:rPr lang="en-US" sz="1800" dirty="0">
                <a:solidFill>
                  <a:srgbClr val="1155CC"/>
                </a:solidFill>
                <a:ea typeface="Roboto Slab"/>
              </a:rPr>
              <a:t> </a:t>
            </a:r>
            <a:r>
              <a:rPr lang="en-US" sz="1800" err="1">
                <a:solidFill>
                  <a:srgbClr val="1155CC"/>
                </a:solidFill>
                <a:ea typeface="Roboto Slab"/>
              </a:rPr>
              <a:t>trung</a:t>
            </a:r>
            <a:r>
              <a:rPr lang="en-US" sz="1800" dirty="0">
                <a:solidFill>
                  <a:srgbClr val="1155CC"/>
                </a:solidFill>
                <a:ea typeface="Roboto Slab"/>
              </a:rPr>
              <a:t> </a:t>
            </a:r>
            <a:r>
              <a:rPr lang="en-US" sz="1800" err="1">
                <a:solidFill>
                  <a:srgbClr val="1155CC"/>
                </a:solidFill>
                <a:ea typeface="Roboto Slab"/>
              </a:rPr>
              <a:t>bình</a:t>
            </a:r>
            <a:r>
              <a:rPr lang="en-US" sz="1800" dirty="0">
                <a:solidFill>
                  <a:srgbClr val="1155CC"/>
                </a:solidFill>
                <a:ea typeface="Roboto Slab"/>
              </a:rPr>
              <a:t>, </a:t>
            </a:r>
            <a:r>
              <a:rPr lang="en-US" sz="1800" b="1" dirty="0">
                <a:solidFill>
                  <a:srgbClr val="1155CC"/>
                </a:solidFill>
                <a:ea typeface="Roboto Slab"/>
              </a:rPr>
              <a:t>State 2</a:t>
            </a:r>
            <a:r>
              <a:rPr lang="en-US" sz="1800" dirty="0">
                <a:solidFill>
                  <a:srgbClr val="1155CC"/>
                </a:solidFill>
                <a:ea typeface="Roboto Slab"/>
              </a:rPr>
              <a:t> (</a:t>
            </a:r>
            <a:r>
              <a:rPr lang="en-US" sz="1800" err="1">
                <a:solidFill>
                  <a:srgbClr val="1155CC"/>
                </a:solidFill>
                <a:ea typeface="Roboto Slab"/>
              </a:rPr>
              <a:t>màu</a:t>
            </a:r>
            <a:r>
              <a:rPr lang="en-US" sz="1800" dirty="0">
                <a:solidFill>
                  <a:srgbClr val="1155CC"/>
                </a:solidFill>
                <a:ea typeface="Roboto Slab"/>
              </a:rPr>
              <a:t> </a:t>
            </a:r>
            <a:r>
              <a:rPr lang="en-US" sz="1800" err="1">
                <a:solidFill>
                  <a:srgbClr val="1155CC"/>
                </a:solidFill>
                <a:ea typeface="Roboto Slab"/>
              </a:rPr>
              <a:t>xanh</a:t>
            </a:r>
            <a:r>
              <a:rPr lang="en-US" sz="1800" dirty="0">
                <a:solidFill>
                  <a:srgbClr val="1155CC"/>
                </a:solidFill>
                <a:ea typeface="Roboto Slab"/>
              </a:rPr>
              <a:t> </a:t>
            </a:r>
            <a:r>
              <a:rPr lang="en-US" sz="1800" err="1">
                <a:solidFill>
                  <a:srgbClr val="1155CC"/>
                </a:solidFill>
                <a:ea typeface="Roboto Slab"/>
              </a:rPr>
              <a:t>lá</a:t>
            </a:r>
            <a:r>
              <a:rPr lang="en-US" sz="1800" dirty="0">
                <a:solidFill>
                  <a:srgbClr val="1155CC"/>
                </a:solidFill>
                <a:ea typeface="Roboto Slab"/>
              </a:rPr>
              <a:t>) </a:t>
            </a:r>
            <a:r>
              <a:rPr lang="en-US" sz="1800" err="1">
                <a:solidFill>
                  <a:srgbClr val="1155CC"/>
                </a:solidFill>
                <a:ea typeface="Roboto Slab"/>
              </a:rPr>
              <a:t>cho</a:t>
            </a:r>
            <a:r>
              <a:rPr lang="en-US" sz="1800" dirty="0">
                <a:solidFill>
                  <a:srgbClr val="1155CC"/>
                </a:solidFill>
                <a:ea typeface="Roboto Slab"/>
              </a:rPr>
              <a:t> </a:t>
            </a:r>
            <a:r>
              <a:rPr lang="en-US" sz="1800" err="1">
                <a:solidFill>
                  <a:srgbClr val="1155CC"/>
                </a:solidFill>
                <a:ea typeface="Roboto Slab"/>
              </a:rPr>
              <a:t>mức</a:t>
            </a:r>
            <a:r>
              <a:rPr lang="en-US" sz="1800" dirty="0">
                <a:solidFill>
                  <a:srgbClr val="1155CC"/>
                </a:solidFill>
                <a:ea typeface="Roboto Slab"/>
              </a:rPr>
              <a:t> </a:t>
            </a:r>
            <a:r>
              <a:rPr lang="en-US" sz="1800" err="1">
                <a:solidFill>
                  <a:srgbClr val="1155CC"/>
                </a:solidFill>
                <a:ea typeface="Roboto Slab"/>
              </a:rPr>
              <a:t>cao</a:t>
            </a:r>
            <a:r>
              <a:rPr lang="en-US" sz="1800" dirty="0">
                <a:solidFill>
                  <a:srgbClr val="1155CC"/>
                </a:solidFill>
                <a:ea typeface="Roboto Slab"/>
              </a:rPr>
              <a:t> </a:t>
            </a:r>
            <a:r>
              <a:rPr lang="en-US" sz="1800" err="1">
                <a:solidFill>
                  <a:srgbClr val="1155CC"/>
                </a:solidFill>
                <a:ea typeface="Roboto Slab"/>
              </a:rPr>
              <a:t>hơn</a:t>
            </a:r>
            <a:r>
              <a:rPr lang="en-US" sz="1800" dirty="0">
                <a:solidFill>
                  <a:srgbClr val="1155CC"/>
                </a:solidFill>
                <a:ea typeface="Roboto Slab"/>
              </a:rPr>
              <a:t> (</a:t>
            </a:r>
            <a:r>
              <a:rPr lang="en-US" sz="1800" err="1">
                <a:solidFill>
                  <a:srgbClr val="1155CC"/>
                </a:solidFill>
                <a:ea typeface="Roboto Slab"/>
              </a:rPr>
              <a:t>hoặc</a:t>
            </a:r>
            <a:r>
              <a:rPr lang="en-US" sz="1800" dirty="0">
                <a:solidFill>
                  <a:srgbClr val="1155CC"/>
                </a:solidFill>
                <a:ea typeface="Roboto Slab"/>
              </a:rPr>
              <a:t> </a:t>
            </a:r>
            <a:r>
              <a:rPr lang="en-US" sz="1800" err="1">
                <a:solidFill>
                  <a:srgbClr val="1155CC"/>
                </a:solidFill>
                <a:ea typeface="Roboto Slab"/>
              </a:rPr>
              <a:t>ngược</a:t>
            </a:r>
            <a:r>
              <a:rPr lang="en-US" sz="1800" dirty="0">
                <a:solidFill>
                  <a:srgbClr val="1155CC"/>
                </a:solidFill>
                <a:ea typeface="Roboto Slab"/>
              </a:rPr>
              <a:t> </a:t>
            </a:r>
            <a:r>
              <a:rPr lang="en-US" sz="1800" err="1">
                <a:solidFill>
                  <a:srgbClr val="1155CC"/>
                </a:solidFill>
                <a:ea typeface="Roboto Slab"/>
              </a:rPr>
              <a:t>lại</a:t>
            </a:r>
            <a:r>
              <a:rPr lang="en-US" sz="1800" dirty="0">
                <a:solidFill>
                  <a:srgbClr val="1155CC"/>
                </a:solidFill>
                <a:ea typeface="Roboto Slab"/>
              </a:rPr>
              <a:t> </a:t>
            </a:r>
            <a:r>
              <a:rPr lang="en-US" sz="1800" err="1">
                <a:solidFill>
                  <a:srgbClr val="1155CC"/>
                </a:solidFill>
                <a:ea typeface="Roboto Slab"/>
              </a:rPr>
              <a:t>tuỳ</a:t>
            </a:r>
            <a:r>
              <a:rPr lang="en-US" sz="1800" dirty="0">
                <a:solidFill>
                  <a:srgbClr val="1155CC"/>
                </a:solidFill>
                <a:ea typeface="Roboto Slab"/>
              </a:rPr>
              <a:t> </a:t>
            </a:r>
            <a:r>
              <a:rPr lang="en-US" sz="1800" err="1">
                <a:solidFill>
                  <a:srgbClr val="1155CC"/>
                </a:solidFill>
                <a:ea typeface="Roboto Slab"/>
              </a:rPr>
              <a:t>quy</a:t>
            </a:r>
            <a:r>
              <a:rPr lang="en-US" sz="1800" dirty="0">
                <a:solidFill>
                  <a:srgbClr val="1155CC"/>
                </a:solidFill>
                <a:ea typeface="Roboto Slab"/>
              </a:rPr>
              <a:t> </a:t>
            </a:r>
            <a:r>
              <a:rPr lang="en-US" sz="1800" err="1">
                <a:solidFill>
                  <a:srgbClr val="1155CC"/>
                </a:solidFill>
                <a:ea typeface="Roboto Slab"/>
              </a:rPr>
              <a:t>ước</a:t>
            </a:r>
            <a:r>
              <a:rPr lang="en-US" sz="1800" dirty="0">
                <a:solidFill>
                  <a:srgbClr val="1155CC"/>
                </a:solidFill>
                <a:ea typeface="Roboto Slab"/>
              </a:rPr>
              <a:t>).</a:t>
            </a:r>
            <a:endParaRPr lang="en-US" dirty="0"/>
          </a:p>
          <a:p>
            <a:pPr marL="457200" lvl="2" algn="just">
              <a:buFont typeface="Wingdings"/>
              <a:buChar char="§"/>
            </a:pPr>
            <a:r>
              <a:rPr lang="en-US" sz="1800" dirty="0">
                <a:solidFill>
                  <a:srgbClr val="1155CC"/>
                </a:solidFill>
                <a:ea typeface="Roboto Slab"/>
              </a:rPr>
              <a:t>Các </a:t>
            </a:r>
            <a:r>
              <a:rPr lang="en-US" sz="1800" err="1">
                <a:solidFill>
                  <a:srgbClr val="1155CC"/>
                </a:solidFill>
                <a:ea typeface="Roboto Slab"/>
              </a:rPr>
              <a:t>điểm</a:t>
            </a:r>
            <a:r>
              <a:rPr lang="en-US" sz="1800" dirty="0">
                <a:solidFill>
                  <a:srgbClr val="1155CC"/>
                </a:solidFill>
                <a:ea typeface="Roboto Slab"/>
              </a:rPr>
              <a:t> </a:t>
            </a:r>
            <a:r>
              <a:rPr lang="en-US" sz="1800" err="1">
                <a:solidFill>
                  <a:srgbClr val="1155CC"/>
                </a:solidFill>
                <a:ea typeface="Roboto Slab"/>
              </a:rPr>
              <a:t>doanh</a:t>
            </a:r>
            <a:r>
              <a:rPr lang="en-US" sz="1800" dirty="0">
                <a:solidFill>
                  <a:srgbClr val="1155CC"/>
                </a:solidFill>
                <a:ea typeface="Roboto Slab"/>
              </a:rPr>
              <a:t> </a:t>
            </a:r>
            <a:r>
              <a:rPr lang="en-US" sz="1800" err="1">
                <a:solidFill>
                  <a:srgbClr val="1155CC"/>
                </a:solidFill>
                <a:ea typeface="Roboto Slab"/>
              </a:rPr>
              <a:t>thu</a:t>
            </a:r>
            <a:r>
              <a:rPr lang="en-US" sz="1800" dirty="0">
                <a:solidFill>
                  <a:srgbClr val="1155CC"/>
                </a:solidFill>
                <a:ea typeface="Roboto Slab"/>
              </a:rPr>
              <a:t> </a:t>
            </a:r>
            <a:r>
              <a:rPr lang="en-US" sz="1800" err="1">
                <a:solidFill>
                  <a:srgbClr val="1155CC"/>
                </a:solidFill>
                <a:ea typeface="Roboto Slab"/>
              </a:rPr>
              <a:t>cao</a:t>
            </a:r>
            <a:r>
              <a:rPr lang="en-US" sz="1800" dirty="0">
                <a:solidFill>
                  <a:srgbClr val="1155CC"/>
                </a:solidFill>
                <a:ea typeface="Roboto Slab"/>
              </a:rPr>
              <a:t> </a:t>
            </a:r>
            <a:r>
              <a:rPr lang="en-US" sz="1800" err="1">
                <a:solidFill>
                  <a:srgbClr val="1155CC"/>
                </a:solidFill>
                <a:ea typeface="Roboto Slab"/>
              </a:rPr>
              <a:t>trong</a:t>
            </a:r>
            <a:r>
              <a:rPr lang="en-US" sz="1800" dirty="0">
                <a:solidFill>
                  <a:srgbClr val="1155CC"/>
                </a:solidFill>
                <a:ea typeface="Roboto Slab"/>
              </a:rPr>
              <a:t> </a:t>
            </a:r>
            <a:r>
              <a:rPr lang="en-US" sz="1800" err="1">
                <a:solidFill>
                  <a:srgbClr val="1155CC"/>
                </a:solidFill>
                <a:ea typeface="Roboto Slab"/>
              </a:rPr>
              <a:t>giai</a:t>
            </a:r>
            <a:r>
              <a:rPr lang="en-US" sz="1800" dirty="0">
                <a:solidFill>
                  <a:srgbClr val="1155CC"/>
                </a:solidFill>
                <a:ea typeface="Roboto Slab"/>
              </a:rPr>
              <a:t> </a:t>
            </a:r>
            <a:r>
              <a:rPr lang="en-US" sz="1800" err="1">
                <a:solidFill>
                  <a:srgbClr val="1155CC"/>
                </a:solidFill>
                <a:ea typeface="Roboto Slab"/>
              </a:rPr>
              <a:t>đoạn</a:t>
            </a:r>
            <a:r>
              <a:rPr lang="en-US" sz="1800" dirty="0">
                <a:solidFill>
                  <a:srgbClr val="1155CC"/>
                </a:solidFill>
                <a:ea typeface="Roboto Slab"/>
              </a:rPr>
              <a:t> 2014–2016 </a:t>
            </a:r>
            <a:r>
              <a:rPr lang="en-US" sz="1800" err="1">
                <a:solidFill>
                  <a:srgbClr val="1155CC"/>
                </a:solidFill>
                <a:ea typeface="Roboto Slab"/>
              </a:rPr>
              <a:t>bắt</a:t>
            </a:r>
            <a:r>
              <a:rPr lang="en-US" sz="1800" dirty="0">
                <a:solidFill>
                  <a:srgbClr val="1155CC"/>
                </a:solidFill>
                <a:ea typeface="Roboto Slab"/>
              </a:rPr>
              <a:t> </a:t>
            </a:r>
            <a:r>
              <a:rPr lang="en-US" sz="1800" err="1">
                <a:solidFill>
                  <a:srgbClr val="1155CC"/>
                </a:solidFill>
                <a:ea typeface="Roboto Slab"/>
              </a:rPr>
              <a:t>đầu</a:t>
            </a:r>
            <a:r>
              <a:rPr lang="en-US" sz="1800" dirty="0">
                <a:solidFill>
                  <a:srgbClr val="1155CC"/>
                </a:solidFill>
                <a:ea typeface="Roboto Slab"/>
              </a:rPr>
              <a:t> </a:t>
            </a:r>
            <a:r>
              <a:rPr lang="en-US" sz="1800" err="1">
                <a:solidFill>
                  <a:srgbClr val="1155CC"/>
                </a:solidFill>
                <a:ea typeface="Roboto Slab"/>
              </a:rPr>
              <a:t>có</a:t>
            </a:r>
            <a:r>
              <a:rPr lang="en-US" sz="1800" dirty="0">
                <a:solidFill>
                  <a:srgbClr val="1155CC"/>
                </a:solidFill>
                <a:ea typeface="Roboto Slab"/>
              </a:rPr>
              <a:t> </a:t>
            </a:r>
            <a:r>
              <a:rPr lang="en-US" sz="1800" err="1">
                <a:solidFill>
                  <a:srgbClr val="1155CC"/>
                </a:solidFill>
                <a:ea typeface="Roboto Slab"/>
              </a:rPr>
              <a:t>thêm</a:t>
            </a:r>
            <a:r>
              <a:rPr lang="en-US" sz="1800" dirty="0">
                <a:solidFill>
                  <a:srgbClr val="1155CC"/>
                </a:solidFill>
                <a:ea typeface="Roboto Slab"/>
              </a:rPr>
              <a:t> </a:t>
            </a:r>
            <a:r>
              <a:rPr lang="en-US" sz="1800" err="1">
                <a:solidFill>
                  <a:srgbClr val="1155CC"/>
                </a:solidFill>
                <a:ea typeface="Roboto Slab"/>
              </a:rPr>
              <a:t>màu</a:t>
            </a:r>
            <a:r>
              <a:rPr lang="en-US" sz="1800" dirty="0">
                <a:solidFill>
                  <a:srgbClr val="1155CC"/>
                </a:solidFill>
                <a:ea typeface="Roboto Slab"/>
              </a:rPr>
              <a:t> </a:t>
            </a:r>
            <a:r>
              <a:rPr lang="en-US" sz="1800" err="1">
                <a:solidFill>
                  <a:srgbClr val="1155CC"/>
                </a:solidFill>
                <a:ea typeface="Roboto Slab"/>
              </a:rPr>
              <a:t>xanh</a:t>
            </a:r>
            <a:r>
              <a:rPr lang="en-US" sz="1800" dirty="0">
                <a:solidFill>
                  <a:srgbClr val="1155CC"/>
                </a:solidFill>
                <a:ea typeface="Roboto Slab"/>
              </a:rPr>
              <a:t> </a:t>
            </a:r>
            <a:r>
              <a:rPr lang="en-US" sz="1800" err="1">
                <a:solidFill>
                  <a:srgbClr val="1155CC"/>
                </a:solidFill>
                <a:ea typeface="Roboto Slab"/>
              </a:rPr>
              <a:t>lá</a:t>
            </a:r>
            <a:r>
              <a:rPr lang="en-US" sz="1800" dirty="0">
                <a:solidFill>
                  <a:srgbClr val="1155CC"/>
                </a:solidFill>
                <a:ea typeface="Roboto Slab"/>
              </a:rPr>
              <a:t>, </a:t>
            </a:r>
            <a:r>
              <a:rPr lang="en-US" sz="1800" err="1">
                <a:solidFill>
                  <a:srgbClr val="1155CC"/>
                </a:solidFill>
                <a:ea typeface="Roboto Slab"/>
              </a:rPr>
              <a:t>phản</a:t>
            </a:r>
            <a:r>
              <a:rPr lang="en-US" sz="1800" dirty="0">
                <a:solidFill>
                  <a:srgbClr val="1155CC"/>
                </a:solidFill>
                <a:ea typeface="Roboto Slab"/>
              </a:rPr>
              <a:t> </a:t>
            </a:r>
            <a:r>
              <a:rPr lang="en-US" sz="1800" err="1">
                <a:solidFill>
                  <a:srgbClr val="1155CC"/>
                </a:solidFill>
                <a:ea typeface="Roboto Slab"/>
              </a:rPr>
              <a:t>ánh</a:t>
            </a:r>
            <a:r>
              <a:rPr lang="en-US" sz="1800" dirty="0">
                <a:solidFill>
                  <a:srgbClr val="1155CC"/>
                </a:solidFill>
                <a:ea typeface="Roboto Slab"/>
              </a:rPr>
              <a:t> </a:t>
            </a:r>
            <a:r>
              <a:rPr lang="en-US" sz="1800" err="1">
                <a:solidFill>
                  <a:srgbClr val="1155CC"/>
                </a:solidFill>
                <a:ea typeface="Roboto Slab"/>
              </a:rPr>
              <a:t>một</a:t>
            </a:r>
            <a:r>
              <a:rPr lang="en-US" sz="1800" dirty="0">
                <a:solidFill>
                  <a:srgbClr val="1155CC"/>
                </a:solidFill>
                <a:ea typeface="Roboto Slab"/>
              </a:rPr>
              <a:t> </a:t>
            </a:r>
            <a:r>
              <a:rPr lang="en-US" sz="1800" err="1">
                <a:solidFill>
                  <a:srgbClr val="1155CC"/>
                </a:solidFill>
                <a:ea typeface="Roboto Slab"/>
              </a:rPr>
              <a:t>chế</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 </a:t>
            </a:r>
            <a:r>
              <a:rPr lang="en-US" sz="1800" err="1">
                <a:solidFill>
                  <a:srgbClr val="1155CC"/>
                </a:solidFill>
                <a:ea typeface="Roboto Slab"/>
              </a:rPr>
              <a:t>mới</a:t>
            </a:r>
            <a:r>
              <a:rPr lang="en-US" sz="1800" dirty="0">
                <a:solidFill>
                  <a:srgbClr val="1155CC"/>
                </a:solidFill>
                <a:ea typeface="Roboto Slab"/>
              </a:rPr>
              <a:t> so </a:t>
            </a:r>
            <a:r>
              <a:rPr lang="en-US" sz="1800" err="1">
                <a:solidFill>
                  <a:srgbClr val="1155CC"/>
                </a:solidFill>
                <a:ea typeface="Roboto Slab"/>
              </a:rPr>
              <a:t>với</a:t>
            </a:r>
            <a:r>
              <a:rPr lang="en-US" sz="1800" dirty="0">
                <a:solidFill>
                  <a:srgbClr val="1155CC"/>
                </a:solidFill>
                <a:ea typeface="Roboto Slab"/>
              </a:rPr>
              <a:t> </a:t>
            </a:r>
            <a:r>
              <a:rPr lang="en-US" sz="1800" err="1">
                <a:solidFill>
                  <a:srgbClr val="1155CC"/>
                </a:solidFill>
                <a:ea typeface="Roboto Slab"/>
              </a:rPr>
              <a:t>trước</a:t>
            </a:r>
            <a:r>
              <a:rPr lang="en-US" sz="1800" dirty="0">
                <a:solidFill>
                  <a:srgbClr val="1155CC"/>
                </a:solidFill>
                <a:ea typeface="Roboto Slab"/>
              </a:rPr>
              <a:t>.</a:t>
            </a:r>
            <a:endParaRPr lang="en-US" dirty="0"/>
          </a:p>
          <a:p>
            <a:pPr lvl="1" algn="just">
              <a:buChar char="•"/>
            </a:pPr>
            <a:endParaRPr lang="en-US" sz="1800" dirty="0">
              <a:solidFill>
                <a:srgbClr val="1155CC"/>
              </a:solidFill>
              <a:ea typeface="Roboto Slab"/>
            </a:endParaRPr>
          </a:p>
          <a:p>
            <a:pPr lvl="1" algn="just">
              <a:buChar char="•"/>
            </a:pPr>
            <a:r>
              <a:rPr lang="en-US" sz="1800" b="1" dirty="0" err="1">
                <a:solidFill>
                  <a:srgbClr val="1155CC"/>
                </a:solidFill>
                <a:ea typeface="Roboto Slab"/>
              </a:rPr>
              <a:t>Nhận</a:t>
            </a:r>
            <a:r>
              <a:rPr lang="en-US" sz="1800" b="1" dirty="0">
                <a:solidFill>
                  <a:srgbClr val="1155CC"/>
                </a:solidFill>
                <a:ea typeface="Roboto Slab"/>
              </a:rPr>
              <a:t> </a:t>
            </a:r>
            <a:r>
              <a:rPr lang="en-US" sz="1800" b="1" dirty="0" err="1">
                <a:solidFill>
                  <a:srgbClr val="1155CC"/>
                </a:solidFill>
                <a:ea typeface="Roboto Slab"/>
              </a:rPr>
              <a:t>định</a:t>
            </a:r>
            <a:r>
              <a:rPr lang="en-US" sz="1800" b="1" dirty="0">
                <a:solidFill>
                  <a:srgbClr val="1155CC"/>
                </a:solidFill>
                <a:ea typeface="Roboto Slab"/>
              </a:rPr>
              <a:t>:</a:t>
            </a:r>
            <a:endParaRPr lang="en-US" dirty="0"/>
          </a:p>
          <a:p>
            <a:pPr marL="457200" lvl="1" algn="just">
              <a:buChar char="•"/>
            </a:pPr>
            <a:r>
              <a:rPr lang="en-US" sz="1800" dirty="0">
                <a:solidFill>
                  <a:srgbClr val="1155CC"/>
                </a:solidFill>
                <a:ea typeface="Roboto Slab"/>
              </a:rPr>
              <a:t>K=3 </a:t>
            </a:r>
            <a:r>
              <a:rPr lang="en-US" sz="1800" err="1">
                <a:solidFill>
                  <a:srgbClr val="1155CC"/>
                </a:solidFill>
                <a:ea typeface="Roboto Slab"/>
              </a:rPr>
              <a:t>giúp</a:t>
            </a:r>
            <a:r>
              <a:rPr lang="en-US" sz="1800" dirty="0">
                <a:solidFill>
                  <a:srgbClr val="1155CC"/>
                </a:solidFill>
                <a:ea typeface="Roboto Slab"/>
              </a:rPr>
              <a:t> </a:t>
            </a:r>
            <a:r>
              <a:rPr lang="en-US" sz="1800" err="1">
                <a:solidFill>
                  <a:srgbClr val="1155CC"/>
                </a:solidFill>
                <a:ea typeface="Roboto Slab"/>
              </a:rPr>
              <a:t>mô</a:t>
            </a:r>
            <a:r>
              <a:rPr lang="en-US" sz="1800" dirty="0">
                <a:solidFill>
                  <a:srgbClr val="1155CC"/>
                </a:solidFill>
                <a:ea typeface="Roboto Slab"/>
              </a:rPr>
              <a:t> </a:t>
            </a:r>
            <a:r>
              <a:rPr lang="en-US" sz="1800" err="1">
                <a:solidFill>
                  <a:srgbClr val="1155CC"/>
                </a:solidFill>
                <a:ea typeface="Roboto Slab"/>
              </a:rPr>
              <a:t>hình</a:t>
            </a:r>
            <a:r>
              <a:rPr lang="en-US" sz="1800" dirty="0">
                <a:solidFill>
                  <a:srgbClr val="1155CC"/>
                </a:solidFill>
                <a:ea typeface="Roboto Slab"/>
              </a:rPr>
              <a:t> </a:t>
            </a:r>
            <a:r>
              <a:rPr lang="en-US" sz="1800" err="1">
                <a:solidFill>
                  <a:srgbClr val="1155CC"/>
                </a:solidFill>
                <a:ea typeface="Roboto Slab"/>
              </a:rPr>
              <a:t>nắm</a:t>
            </a:r>
            <a:r>
              <a:rPr lang="en-US" sz="1800" dirty="0">
                <a:solidFill>
                  <a:srgbClr val="1155CC"/>
                </a:solidFill>
                <a:ea typeface="Roboto Slab"/>
              </a:rPr>
              <a:t> </a:t>
            </a:r>
            <a:r>
              <a:rPr lang="en-US" sz="1800" err="1">
                <a:solidFill>
                  <a:srgbClr val="1155CC"/>
                </a:solidFill>
                <a:ea typeface="Roboto Slab"/>
              </a:rPr>
              <a:t>bắt</a:t>
            </a:r>
            <a:r>
              <a:rPr lang="en-US" sz="1800" dirty="0">
                <a:solidFill>
                  <a:srgbClr val="1155CC"/>
                </a:solidFill>
                <a:ea typeface="Roboto Slab"/>
              </a:rPr>
              <a:t> </a:t>
            </a:r>
            <a:r>
              <a:rPr lang="en-US" sz="1800" err="1">
                <a:solidFill>
                  <a:srgbClr val="1155CC"/>
                </a:solidFill>
                <a:ea typeface="Roboto Slab"/>
              </a:rPr>
              <a:t>được</a:t>
            </a:r>
            <a:r>
              <a:rPr lang="en-US" sz="1800" dirty="0">
                <a:solidFill>
                  <a:srgbClr val="1155CC"/>
                </a:solidFill>
                <a:ea typeface="Roboto Slab"/>
              </a:rPr>
              <a:t> “3 </a:t>
            </a:r>
            <a:r>
              <a:rPr lang="en-US" sz="1800" err="1">
                <a:solidFill>
                  <a:srgbClr val="1155CC"/>
                </a:solidFill>
                <a:ea typeface="Roboto Slab"/>
              </a:rPr>
              <a:t>mức</a:t>
            </a:r>
            <a:r>
              <a:rPr lang="en-US" sz="1800" dirty="0">
                <a:solidFill>
                  <a:srgbClr val="1155CC"/>
                </a:solidFill>
                <a:ea typeface="Roboto Slab"/>
              </a:rPr>
              <a:t>” (</a:t>
            </a:r>
            <a:r>
              <a:rPr lang="en-US" sz="1800" err="1">
                <a:solidFill>
                  <a:srgbClr val="1155CC"/>
                </a:solidFill>
                <a:ea typeface="Roboto Slab"/>
              </a:rPr>
              <a:t>thấp</a:t>
            </a:r>
            <a:r>
              <a:rPr lang="en-US" sz="1800" dirty="0">
                <a:solidFill>
                  <a:srgbClr val="1155CC"/>
                </a:solidFill>
                <a:ea typeface="Roboto Slab"/>
              </a:rPr>
              <a:t> – </a:t>
            </a:r>
            <a:r>
              <a:rPr lang="en-US" sz="1800" err="1">
                <a:solidFill>
                  <a:srgbClr val="1155CC"/>
                </a:solidFill>
                <a:ea typeface="Roboto Slab"/>
              </a:rPr>
              <a:t>trung</a:t>
            </a:r>
            <a:r>
              <a:rPr lang="en-US" sz="1800" dirty="0">
                <a:solidFill>
                  <a:srgbClr val="1155CC"/>
                </a:solidFill>
                <a:ea typeface="Roboto Slab"/>
              </a:rPr>
              <a:t> </a:t>
            </a:r>
            <a:r>
              <a:rPr lang="en-US" sz="1800" err="1">
                <a:solidFill>
                  <a:srgbClr val="1155CC"/>
                </a:solidFill>
                <a:ea typeface="Roboto Slab"/>
              </a:rPr>
              <a:t>bình</a:t>
            </a:r>
            <a:r>
              <a:rPr lang="en-US" sz="1800" dirty="0">
                <a:solidFill>
                  <a:srgbClr val="1155CC"/>
                </a:solidFill>
                <a:ea typeface="Roboto Slab"/>
              </a:rPr>
              <a:t> – </a:t>
            </a:r>
            <a:r>
              <a:rPr lang="en-US" sz="1800" err="1">
                <a:solidFill>
                  <a:srgbClr val="1155CC"/>
                </a:solidFill>
                <a:ea typeface="Roboto Slab"/>
              </a:rPr>
              <a:t>cao</a:t>
            </a:r>
            <a:r>
              <a:rPr lang="en-US" sz="1800" dirty="0">
                <a:solidFill>
                  <a:srgbClr val="1155CC"/>
                </a:solidFill>
                <a:ea typeface="Roboto Slab"/>
              </a:rPr>
              <a:t>) </a:t>
            </a:r>
            <a:r>
              <a:rPr lang="en-US" sz="1800" err="1">
                <a:solidFill>
                  <a:srgbClr val="1155CC"/>
                </a:solidFill>
                <a:ea typeface="Roboto Slab"/>
              </a:rPr>
              <a:t>rõ</a:t>
            </a:r>
            <a:r>
              <a:rPr lang="en-US" sz="1800" dirty="0">
                <a:solidFill>
                  <a:srgbClr val="1155CC"/>
                </a:solidFill>
                <a:ea typeface="Roboto Slab"/>
              </a:rPr>
              <a:t> </a:t>
            </a:r>
            <a:r>
              <a:rPr lang="en-US" sz="1800" err="1">
                <a:solidFill>
                  <a:srgbClr val="1155CC"/>
                </a:solidFill>
                <a:ea typeface="Roboto Slab"/>
              </a:rPr>
              <a:t>rệt</a:t>
            </a:r>
            <a:r>
              <a:rPr lang="en-US" sz="1800" dirty="0">
                <a:solidFill>
                  <a:srgbClr val="1155CC"/>
                </a:solidFill>
                <a:ea typeface="Roboto Slab"/>
              </a:rPr>
              <a:t> </a:t>
            </a:r>
            <a:r>
              <a:rPr lang="en-US" sz="1800" err="1">
                <a:solidFill>
                  <a:srgbClr val="1155CC"/>
                </a:solidFill>
                <a:ea typeface="Roboto Slab"/>
              </a:rPr>
              <a:t>hơn</a:t>
            </a:r>
            <a:r>
              <a:rPr lang="en-US" sz="1800" dirty="0">
                <a:solidFill>
                  <a:srgbClr val="1155CC"/>
                </a:solidFill>
                <a:ea typeface="Roboto Slab"/>
              </a:rPr>
              <a:t>.</a:t>
            </a:r>
            <a:endParaRPr lang="en-US" dirty="0"/>
          </a:p>
          <a:p>
            <a:pPr marL="457200" lvl="1" algn="just">
              <a:buChar char="•"/>
            </a:pPr>
            <a:r>
              <a:rPr lang="en-US" sz="1800" err="1">
                <a:solidFill>
                  <a:srgbClr val="1155CC"/>
                </a:solidFill>
                <a:ea typeface="Roboto Slab"/>
              </a:rPr>
              <a:t>Trạng</a:t>
            </a:r>
            <a:r>
              <a:rPr lang="en-US" sz="1800" dirty="0">
                <a:solidFill>
                  <a:srgbClr val="1155CC"/>
                </a:solidFill>
                <a:ea typeface="Roboto Slab"/>
              </a:rPr>
              <a:t> </a:t>
            </a:r>
            <a:r>
              <a:rPr lang="en-US" sz="1800" err="1">
                <a:solidFill>
                  <a:srgbClr val="1155CC"/>
                </a:solidFill>
                <a:ea typeface="Roboto Slab"/>
              </a:rPr>
              <a:t>thái</a:t>
            </a:r>
            <a:r>
              <a:rPr lang="en-US" sz="1800" dirty="0">
                <a:solidFill>
                  <a:srgbClr val="1155CC"/>
                </a:solidFill>
                <a:ea typeface="Roboto Slab"/>
              </a:rPr>
              <a:t> </a:t>
            </a:r>
            <a:r>
              <a:rPr lang="en-US" sz="1800" err="1">
                <a:solidFill>
                  <a:srgbClr val="1155CC"/>
                </a:solidFill>
                <a:ea typeface="Roboto Slab"/>
              </a:rPr>
              <a:t>chuyển</a:t>
            </a:r>
            <a:r>
              <a:rPr lang="en-US" sz="1800" dirty="0">
                <a:solidFill>
                  <a:srgbClr val="1155CC"/>
                </a:solidFill>
                <a:ea typeface="Roboto Slab"/>
              </a:rPr>
              <a:t> </a:t>
            </a:r>
            <a:r>
              <a:rPr lang="en-US" sz="1800" err="1">
                <a:solidFill>
                  <a:srgbClr val="1155CC"/>
                </a:solidFill>
                <a:ea typeface="Roboto Slab"/>
              </a:rPr>
              <a:t>tiếp</a:t>
            </a:r>
            <a:r>
              <a:rPr lang="en-US" sz="1800" dirty="0">
                <a:solidFill>
                  <a:srgbClr val="1155CC"/>
                </a:solidFill>
                <a:ea typeface="Roboto Slab"/>
              </a:rPr>
              <a:t> </a:t>
            </a:r>
            <a:r>
              <a:rPr lang="en-US" sz="1800" err="1">
                <a:solidFill>
                  <a:srgbClr val="1155CC"/>
                </a:solidFill>
                <a:ea typeface="Roboto Slab"/>
              </a:rPr>
              <a:t>không</a:t>
            </a:r>
            <a:r>
              <a:rPr lang="en-US" sz="1800" dirty="0">
                <a:solidFill>
                  <a:srgbClr val="1155CC"/>
                </a:solidFill>
                <a:ea typeface="Roboto Slab"/>
              </a:rPr>
              <a:t> </a:t>
            </a:r>
            <a:r>
              <a:rPr lang="en-US" sz="1800" err="1">
                <a:solidFill>
                  <a:srgbClr val="1155CC"/>
                </a:solidFill>
                <a:ea typeface="Roboto Slab"/>
              </a:rPr>
              <a:t>còn</a:t>
            </a:r>
            <a:r>
              <a:rPr lang="en-US" sz="1800" dirty="0">
                <a:solidFill>
                  <a:srgbClr val="1155CC"/>
                </a:solidFill>
                <a:ea typeface="Roboto Slab"/>
              </a:rPr>
              <a:t> </a:t>
            </a:r>
            <a:r>
              <a:rPr lang="en-US" sz="1800" err="1">
                <a:solidFill>
                  <a:srgbClr val="1155CC"/>
                </a:solidFill>
                <a:ea typeface="Roboto Slab"/>
              </a:rPr>
              <a:t>dồn</a:t>
            </a:r>
            <a:r>
              <a:rPr lang="en-US" sz="1800" dirty="0">
                <a:solidFill>
                  <a:srgbClr val="1155CC"/>
                </a:solidFill>
                <a:ea typeface="Roboto Slab"/>
              </a:rPr>
              <a:t> </a:t>
            </a:r>
            <a:r>
              <a:rPr lang="en-US" sz="1800" err="1">
                <a:solidFill>
                  <a:srgbClr val="1155CC"/>
                </a:solidFill>
                <a:ea typeface="Roboto Slab"/>
              </a:rPr>
              <a:t>chung</a:t>
            </a:r>
            <a:r>
              <a:rPr lang="en-US" sz="1800" dirty="0">
                <a:solidFill>
                  <a:srgbClr val="1155CC"/>
                </a:solidFill>
                <a:ea typeface="Roboto Slab"/>
              </a:rPr>
              <a:t> </a:t>
            </a:r>
            <a:r>
              <a:rPr lang="en-US" sz="1800" err="1">
                <a:solidFill>
                  <a:srgbClr val="1155CC"/>
                </a:solidFill>
                <a:ea typeface="Roboto Slab"/>
              </a:rPr>
              <a:t>vào</a:t>
            </a:r>
            <a:r>
              <a:rPr lang="en-US" sz="1800" dirty="0">
                <a:solidFill>
                  <a:srgbClr val="1155CC"/>
                </a:solidFill>
                <a:ea typeface="Roboto Slab"/>
              </a:rPr>
              <a:t> </a:t>
            </a:r>
            <a:r>
              <a:rPr lang="en-US" sz="1800" err="1">
                <a:solidFill>
                  <a:srgbClr val="1155CC"/>
                </a:solidFill>
                <a:ea typeface="Roboto Slab"/>
              </a:rPr>
              <a:t>một</a:t>
            </a:r>
            <a:r>
              <a:rPr lang="en-US" sz="1800" dirty="0">
                <a:solidFill>
                  <a:srgbClr val="1155CC"/>
                </a:solidFill>
                <a:ea typeface="Roboto Slab"/>
              </a:rPr>
              <a:t> </a:t>
            </a:r>
            <a:r>
              <a:rPr lang="en-US" sz="1800" err="1">
                <a:solidFill>
                  <a:srgbClr val="1155CC"/>
                </a:solidFill>
                <a:ea typeface="Roboto Slab"/>
              </a:rPr>
              <a:t>chế</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 </a:t>
            </a:r>
            <a:r>
              <a:rPr lang="en-US" sz="1800" err="1">
                <a:solidFill>
                  <a:srgbClr val="1155CC"/>
                </a:solidFill>
                <a:ea typeface="Roboto Slab"/>
              </a:rPr>
              <a:t>như</a:t>
            </a:r>
            <a:r>
              <a:rPr lang="en-US" sz="1800" dirty="0">
                <a:solidFill>
                  <a:srgbClr val="1155CC"/>
                </a:solidFill>
                <a:ea typeface="Roboto Slab"/>
              </a:rPr>
              <a:t> K=2.</a:t>
            </a:r>
            <a:endParaRPr lang="en-US" dirty="0"/>
          </a:p>
          <a:p>
            <a:pPr marL="457200" lvl="1" algn="just">
              <a:buChar char="•"/>
            </a:pPr>
            <a:r>
              <a:rPr lang="en-US" sz="1800" err="1">
                <a:solidFill>
                  <a:srgbClr val="1155CC"/>
                </a:solidFill>
                <a:ea typeface="Roboto Slab"/>
              </a:rPr>
              <a:t>Dữ</a:t>
            </a:r>
            <a:r>
              <a:rPr lang="en-US" sz="1800" dirty="0">
                <a:solidFill>
                  <a:srgbClr val="1155CC"/>
                </a:solidFill>
                <a:ea typeface="Roboto Slab"/>
              </a:rPr>
              <a:t> </a:t>
            </a:r>
            <a:r>
              <a:rPr lang="en-US" sz="1800" err="1">
                <a:solidFill>
                  <a:srgbClr val="1155CC"/>
                </a:solidFill>
                <a:ea typeface="Roboto Slab"/>
              </a:rPr>
              <a:t>liệu</a:t>
            </a:r>
            <a:r>
              <a:rPr lang="en-US" sz="1800" dirty="0">
                <a:solidFill>
                  <a:srgbClr val="1155CC"/>
                </a:solidFill>
                <a:ea typeface="Roboto Slab"/>
              </a:rPr>
              <a:t> </a:t>
            </a:r>
            <a:r>
              <a:rPr lang="en-US" sz="1800" err="1">
                <a:solidFill>
                  <a:srgbClr val="1155CC"/>
                </a:solidFill>
                <a:ea typeface="Roboto Slab"/>
              </a:rPr>
              <a:t>được</a:t>
            </a:r>
            <a:r>
              <a:rPr lang="en-US" sz="1800" dirty="0">
                <a:solidFill>
                  <a:srgbClr val="1155CC"/>
                </a:solidFill>
                <a:ea typeface="Roboto Slab"/>
              </a:rPr>
              <a:t> </a:t>
            </a:r>
            <a:r>
              <a:rPr lang="en-US" sz="1800" err="1">
                <a:solidFill>
                  <a:srgbClr val="1155CC"/>
                </a:solidFill>
                <a:ea typeface="Roboto Slab"/>
              </a:rPr>
              <a:t>giải</a:t>
            </a:r>
            <a:r>
              <a:rPr lang="en-US" sz="1800" dirty="0">
                <a:solidFill>
                  <a:srgbClr val="1155CC"/>
                </a:solidFill>
                <a:ea typeface="Roboto Slab"/>
              </a:rPr>
              <a:t> </a:t>
            </a:r>
            <a:r>
              <a:rPr lang="en-US" sz="1800" err="1">
                <a:solidFill>
                  <a:srgbClr val="1155CC"/>
                </a:solidFill>
                <a:ea typeface="Roboto Slab"/>
              </a:rPr>
              <a:t>thích</a:t>
            </a:r>
            <a:r>
              <a:rPr lang="en-US" sz="1800" dirty="0">
                <a:solidFill>
                  <a:srgbClr val="1155CC"/>
                </a:solidFill>
                <a:ea typeface="Roboto Slab"/>
              </a:rPr>
              <a:t> chi </a:t>
            </a:r>
            <a:r>
              <a:rPr lang="en-US" sz="1800" err="1">
                <a:solidFill>
                  <a:srgbClr val="1155CC"/>
                </a:solidFill>
                <a:ea typeface="Roboto Slab"/>
              </a:rPr>
              <a:t>tiết</a:t>
            </a:r>
            <a:r>
              <a:rPr lang="en-US" sz="1800" dirty="0">
                <a:solidFill>
                  <a:srgbClr val="1155CC"/>
                </a:solidFill>
                <a:ea typeface="Roboto Slab"/>
              </a:rPr>
              <a:t> </a:t>
            </a:r>
            <a:r>
              <a:rPr lang="en-US" sz="1800" err="1">
                <a:solidFill>
                  <a:srgbClr val="1155CC"/>
                </a:solidFill>
                <a:ea typeface="Roboto Slab"/>
              </a:rPr>
              <a:t>hơn</a:t>
            </a:r>
            <a:r>
              <a:rPr lang="en-US" sz="1800" dirty="0">
                <a:solidFill>
                  <a:srgbClr val="1155CC"/>
                </a:solidFill>
                <a:ea typeface="Roboto Slab"/>
              </a:rPr>
              <a:t>, </a:t>
            </a:r>
            <a:r>
              <a:rPr lang="en-US" sz="1800" err="1">
                <a:solidFill>
                  <a:srgbClr val="1155CC"/>
                </a:solidFill>
                <a:ea typeface="Roboto Slab"/>
              </a:rPr>
              <a:t>nhưng</a:t>
            </a:r>
            <a:r>
              <a:rPr lang="en-US" sz="1800" dirty="0">
                <a:solidFill>
                  <a:srgbClr val="1155CC"/>
                </a:solidFill>
                <a:ea typeface="Roboto Slab"/>
              </a:rPr>
              <a:t> </a:t>
            </a:r>
            <a:r>
              <a:rPr lang="en-US" sz="1800" err="1">
                <a:solidFill>
                  <a:srgbClr val="1155CC"/>
                </a:solidFill>
                <a:ea typeface="Roboto Slab"/>
              </a:rPr>
              <a:t>vẫn</a:t>
            </a:r>
            <a:r>
              <a:rPr lang="en-US" sz="1800" dirty="0">
                <a:solidFill>
                  <a:srgbClr val="1155CC"/>
                </a:solidFill>
                <a:ea typeface="Roboto Slab"/>
              </a:rPr>
              <a:t> </a:t>
            </a:r>
            <a:r>
              <a:rPr lang="en-US" sz="1800" err="1">
                <a:solidFill>
                  <a:srgbClr val="1155CC"/>
                </a:solidFill>
                <a:ea typeface="Roboto Slab"/>
              </a:rPr>
              <a:t>khá</a:t>
            </a:r>
            <a:r>
              <a:rPr lang="en-US" sz="1800" dirty="0">
                <a:solidFill>
                  <a:srgbClr val="1155CC"/>
                </a:solidFill>
                <a:ea typeface="Roboto Slab"/>
              </a:rPr>
              <a:t> </a:t>
            </a:r>
            <a:r>
              <a:rPr lang="en-US" sz="1800" err="1">
                <a:solidFill>
                  <a:srgbClr val="1155CC"/>
                </a:solidFill>
                <a:ea typeface="Roboto Slab"/>
              </a:rPr>
              <a:t>gọn</a:t>
            </a:r>
            <a:r>
              <a:rPr lang="en-US" sz="1800" dirty="0">
                <a:solidFill>
                  <a:srgbClr val="1155CC"/>
                </a:solidFill>
                <a:ea typeface="Roboto Slab"/>
              </a:rPr>
              <a:t> </a:t>
            </a:r>
            <a:r>
              <a:rPr lang="en-US" sz="1800" err="1">
                <a:solidFill>
                  <a:srgbClr val="1155CC"/>
                </a:solidFill>
                <a:ea typeface="Roboto Slab"/>
              </a:rPr>
              <a:t>gàng</a:t>
            </a:r>
            <a:r>
              <a:rPr lang="en-US" sz="1800" dirty="0">
                <a:solidFill>
                  <a:srgbClr val="1155CC"/>
                </a:solidFill>
                <a:ea typeface="Roboto Slab"/>
              </a:rPr>
              <a:t>.</a:t>
            </a:r>
            <a:endParaRPr lang="en-US" dirty="0"/>
          </a:p>
          <a:p>
            <a:pPr algn="just"/>
            <a:endParaRPr lang="en-US" sz="1800" dirty="0">
              <a:solidFill>
                <a:srgbClr val="1155CC"/>
              </a:solidFill>
              <a:ea typeface="Roboto Slab"/>
            </a:endParaRPr>
          </a:p>
        </p:txBody>
      </p:sp>
    </p:spTree>
    <p:extLst>
      <p:ext uri="{BB962C8B-B14F-4D97-AF65-F5344CB8AC3E}">
        <p14:creationId xmlns:p14="http://schemas.microsoft.com/office/powerpoint/2010/main" val="2200931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2819897F-9A21-E934-594E-AAAC823FA92E}"/>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71DDFFF3-EB9C-C4AF-20AF-7B8857D87C4A}"/>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52</a:t>
            </a:fld>
            <a:endParaRPr/>
          </a:p>
        </p:txBody>
      </p:sp>
      <p:sp>
        <p:nvSpPr>
          <p:cNvPr id="2" name="Google Shape;90;p14">
            <a:extLst>
              <a:ext uri="{FF2B5EF4-FFF2-40B4-BE49-F238E27FC236}">
                <a16:creationId xmlns:a16="http://schemas.microsoft.com/office/drawing/2014/main" id="{8253C752-5663-CC20-6E6F-CD3B522DB1F4}"/>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2.4.2. </a:t>
            </a:r>
            <a:r>
              <a:rPr lang="en-GB" sz="2400" b="1" err="1">
                <a:solidFill>
                  <a:srgbClr val="1155CC"/>
                </a:solidFill>
                <a:sym typeface="Source Sans Pro"/>
              </a:rPr>
              <a:t>Phân</a:t>
            </a:r>
            <a:r>
              <a:rPr lang="en-GB" sz="2400" b="1">
                <a:solidFill>
                  <a:srgbClr val="1155CC"/>
                </a:solidFill>
                <a:sym typeface="Source Sans Pro"/>
              </a:rPr>
              <a:t> </a:t>
            </a:r>
            <a:r>
              <a:rPr lang="en-GB" sz="2400" b="1" err="1">
                <a:solidFill>
                  <a:srgbClr val="1155CC"/>
                </a:solidFill>
                <a:sym typeface="Source Sans Pro"/>
              </a:rPr>
              <a:t>tích</a:t>
            </a:r>
            <a:r>
              <a:rPr lang="en-GB" sz="2400" b="1">
                <a:solidFill>
                  <a:srgbClr val="1155CC"/>
                </a:solidFill>
                <a:sym typeface="Source Sans Pro"/>
              </a:rPr>
              <a:t> </a:t>
            </a:r>
            <a:r>
              <a:rPr lang="en-GB" sz="2400" b="1" err="1">
                <a:solidFill>
                  <a:srgbClr val="1155CC"/>
                </a:solidFill>
                <a:sym typeface="Source Sans Pro"/>
              </a:rPr>
              <a:t>dữ</a:t>
            </a:r>
            <a:r>
              <a:rPr lang="en-GB" sz="2400" b="1">
                <a:solidFill>
                  <a:srgbClr val="1155CC"/>
                </a:solidFill>
                <a:sym typeface="Source Sans Pro"/>
              </a:rPr>
              <a:t> </a:t>
            </a:r>
            <a:r>
              <a:rPr lang="en-GB" sz="2400" b="1" err="1">
                <a:solidFill>
                  <a:srgbClr val="1155CC"/>
                </a:solidFill>
                <a:sym typeface="Source Sans Pro"/>
              </a:rPr>
              <a:t>liệu</a:t>
            </a:r>
            <a:endParaRPr lang="en-GB" sz="2400" b="1" err="1"/>
          </a:p>
        </p:txBody>
      </p:sp>
      <p:sp>
        <p:nvSpPr>
          <p:cNvPr id="6" name="TextBox 5">
            <a:extLst>
              <a:ext uri="{FF2B5EF4-FFF2-40B4-BE49-F238E27FC236}">
                <a16:creationId xmlns:a16="http://schemas.microsoft.com/office/drawing/2014/main" id="{3DF050A7-3EDA-54C0-5A9B-0DEA97101669}"/>
              </a:ext>
            </a:extLst>
          </p:cNvPr>
          <p:cNvSpPr txBox="1"/>
          <p:nvPr/>
        </p:nvSpPr>
        <p:spPr>
          <a:xfrm>
            <a:off x="327755" y="470124"/>
            <a:ext cx="8634122" cy="1200329"/>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Ước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trạng</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thái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với</a:t>
            </a:r>
            <a:r>
              <a:rPr lang="en-US" sz="1800" b="1">
                <a:solidFill>
                  <a:srgbClr val="FF0000"/>
                </a:solidFill>
                <a:latin typeface="+mj-lt"/>
                <a:ea typeface="Roboto Slab"/>
                <a:cs typeface="Roboto Slab"/>
              </a:rPr>
              <a:t> K=4</a:t>
            </a:r>
            <a:endParaRPr lang="en-US" sz="1800" b="1" err="1">
              <a:solidFill>
                <a:srgbClr val="FF0000"/>
              </a:solidFill>
              <a:ea typeface="Roboto Slab"/>
              <a:cs typeface="Roboto Slab"/>
            </a:endParaRPr>
          </a:p>
          <a:p>
            <a:pPr algn="just"/>
            <a:endParaRPr lang="en-US" sz="1800">
              <a:solidFill>
                <a:schemeClr val="accent1"/>
              </a:solidFill>
              <a:ea typeface="Roboto Slab"/>
            </a:endParaRPr>
          </a:p>
          <a:p>
            <a:pPr algn="just"/>
            <a:endParaRPr lang="en-US" sz="1800">
              <a:solidFill>
                <a:schemeClr val="accent1"/>
              </a:solidFill>
              <a:ea typeface="Roboto Slab"/>
            </a:endParaRPr>
          </a:p>
          <a:p>
            <a:pPr algn="just">
              <a:buFont typeface="Roboto Slab" pitchFamily="2" charset="0"/>
            </a:pPr>
            <a:endParaRPr lang="en-US" sz="1800">
              <a:solidFill>
                <a:schemeClr val="accent1"/>
              </a:solidFill>
              <a:ea typeface="Roboto Slab"/>
            </a:endParaRPr>
          </a:p>
        </p:txBody>
      </p:sp>
      <p:pic>
        <p:nvPicPr>
          <p:cNvPr id="3" name="Picture 2">
            <a:extLst>
              <a:ext uri="{FF2B5EF4-FFF2-40B4-BE49-F238E27FC236}">
                <a16:creationId xmlns:a16="http://schemas.microsoft.com/office/drawing/2014/main" id="{9ED76A50-C13C-0429-51BD-6CCF7067EA7D}"/>
              </a:ext>
            </a:extLst>
          </p:cNvPr>
          <p:cNvPicPr>
            <a:picLocks noChangeAspect="1"/>
          </p:cNvPicPr>
          <p:nvPr/>
        </p:nvPicPr>
        <p:blipFill>
          <a:blip r:embed="rId3"/>
          <a:stretch>
            <a:fillRect/>
          </a:stretch>
        </p:blipFill>
        <p:spPr>
          <a:xfrm>
            <a:off x="694481" y="836042"/>
            <a:ext cx="7747804" cy="4115258"/>
          </a:xfrm>
          <a:prstGeom prst="rect">
            <a:avLst/>
          </a:prstGeom>
        </p:spPr>
      </p:pic>
    </p:spTree>
    <p:extLst>
      <p:ext uri="{BB962C8B-B14F-4D97-AF65-F5344CB8AC3E}">
        <p14:creationId xmlns:p14="http://schemas.microsoft.com/office/powerpoint/2010/main" val="2760311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5F3D41E0-6C20-802D-3CEA-F9B3864D4FD3}"/>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EF5BAAC4-0CBB-68A5-A318-5D09FAC24492}"/>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53</a:t>
            </a:fld>
            <a:endParaRPr/>
          </a:p>
        </p:txBody>
      </p:sp>
      <p:sp>
        <p:nvSpPr>
          <p:cNvPr id="2" name="Google Shape;90;p14">
            <a:extLst>
              <a:ext uri="{FF2B5EF4-FFF2-40B4-BE49-F238E27FC236}">
                <a16:creationId xmlns:a16="http://schemas.microsoft.com/office/drawing/2014/main" id="{1A5897E2-DB08-8A99-F112-C104839CC8D2}"/>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2.4.2. </a:t>
            </a:r>
            <a:r>
              <a:rPr lang="en-GB" sz="2400" b="1" err="1">
                <a:solidFill>
                  <a:srgbClr val="1155CC"/>
                </a:solidFill>
                <a:sym typeface="Source Sans Pro"/>
              </a:rPr>
              <a:t>Phân</a:t>
            </a:r>
            <a:r>
              <a:rPr lang="en-GB" sz="2400" b="1">
                <a:solidFill>
                  <a:srgbClr val="1155CC"/>
                </a:solidFill>
                <a:sym typeface="Source Sans Pro"/>
              </a:rPr>
              <a:t> </a:t>
            </a:r>
            <a:r>
              <a:rPr lang="en-GB" sz="2400" b="1" err="1">
                <a:solidFill>
                  <a:srgbClr val="1155CC"/>
                </a:solidFill>
                <a:sym typeface="Source Sans Pro"/>
              </a:rPr>
              <a:t>tích</a:t>
            </a:r>
            <a:r>
              <a:rPr lang="en-GB" sz="2400" b="1">
                <a:solidFill>
                  <a:srgbClr val="1155CC"/>
                </a:solidFill>
                <a:sym typeface="Source Sans Pro"/>
              </a:rPr>
              <a:t> </a:t>
            </a:r>
            <a:r>
              <a:rPr lang="en-GB" sz="2400" b="1" err="1">
                <a:solidFill>
                  <a:srgbClr val="1155CC"/>
                </a:solidFill>
                <a:sym typeface="Source Sans Pro"/>
              </a:rPr>
              <a:t>dữ</a:t>
            </a:r>
            <a:r>
              <a:rPr lang="en-GB" sz="2400" b="1">
                <a:solidFill>
                  <a:srgbClr val="1155CC"/>
                </a:solidFill>
                <a:sym typeface="Source Sans Pro"/>
              </a:rPr>
              <a:t> </a:t>
            </a:r>
            <a:r>
              <a:rPr lang="en-GB" sz="2400" b="1" err="1">
                <a:solidFill>
                  <a:srgbClr val="1155CC"/>
                </a:solidFill>
                <a:sym typeface="Source Sans Pro"/>
              </a:rPr>
              <a:t>liệu</a:t>
            </a:r>
            <a:endParaRPr lang="en-GB" sz="2400" b="1" err="1"/>
          </a:p>
        </p:txBody>
      </p:sp>
      <p:sp>
        <p:nvSpPr>
          <p:cNvPr id="6" name="TextBox 5">
            <a:extLst>
              <a:ext uri="{FF2B5EF4-FFF2-40B4-BE49-F238E27FC236}">
                <a16:creationId xmlns:a16="http://schemas.microsoft.com/office/drawing/2014/main" id="{3BBF781F-03CE-DCCC-059F-5853BF73520A}"/>
              </a:ext>
            </a:extLst>
          </p:cNvPr>
          <p:cNvSpPr txBox="1"/>
          <p:nvPr/>
        </p:nvSpPr>
        <p:spPr>
          <a:xfrm>
            <a:off x="327755" y="470124"/>
            <a:ext cx="8634122" cy="4801314"/>
          </a:xfrm>
          <a:prstGeom prst="rect">
            <a:avLst/>
          </a:prstGeom>
          <a:solidFill>
            <a:schemeClr val="bg1"/>
          </a:solidFill>
        </p:spPr>
        <p:txBody>
          <a:bodyPr wrap="square" lIns="91440" tIns="45720" rIns="91440" bIns="45720" rtlCol="0" anchor="t">
            <a:spAutoFit/>
          </a:bodyPr>
          <a:lstStyle/>
          <a:p>
            <a:pPr algn="just"/>
            <a:r>
              <a:rPr lang="en-US" sz="1800" b="1" dirty="0" err="1">
                <a:solidFill>
                  <a:srgbClr val="FF0000"/>
                </a:solidFill>
                <a:latin typeface="+mj-lt"/>
                <a:ea typeface="Roboto Slab"/>
                <a:cs typeface="Roboto Slab"/>
              </a:rPr>
              <a:t>Ước</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tính</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trạng</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thái</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với</a:t>
            </a:r>
            <a:r>
              <a:rPr lang="en-US" sz="1800" b="1" dirty="0">
                <a:solidFill>
                  <a:srgbClr val="FF0000"/>
                </a:solidFill>
                <a:latin typeface="+mj-lt"/>
                <a:ea typeface="Roboto Slab"/>
                <a:cs typeface="Roboto Slab"/>
              </a:rPr>
              <a:t> K=4</a:t>
            </a:r>
            <a:endParaRPr lang="en-US" sz="1800" b="1" dirty="0">
              <a:solidFill>
                <a:srgbClr val="FF0000"/>
              </a:solidFill>
              <a:ea typeface="Roboto Slab"/>
              <a:cs typeface="Roboto Slab"/>
            </a:endParaRPr>
          </a:p>
          <a:p>
            <a:pPr algn="just"/>
            <a:endParaRPr lang="en-US" sz="1800" b="1" dirty="0">
              <a:solidFill>
                <a:srgbClr val="FF0000"/>
              </a:solidFill>
              <a:ea typeface="Roboto Slab"/>
              <a:cs typeface="Roboto Slab"/>
            </a:endParaRPr>
          </a:p>
          <a:p>
            <a:pPr algn="just">
              <a:buChar char="•"/>
            </a:pPr>
            <a:r>
              <a:rPr lang="en-US" sz="1800" b="1" dirty="0">
                <a:solidFill>
                  <a:srgbClr val="1155CC"/>
                </a:solidFill>
                <a:ea typeface="Roboto Slab"/>
              </a:rPr>
              <a:t>Tăng </a:t>
            </a:r>
            <a:r>
              <a:rPr lang="en-US" sz="1800" b="1" dirty="0" err="1">
                <a:solidFill>
                  <a:srgbClr val="1155CC"/>
                </a:solidFill>
                <a:ea typeface="Roboto Slab"/>
              </a:rPr>
              <a:t>độ</a:t>
            </a:r>
            <a:r>
              <a:rPr lang="en-US" sz="1800" b="1" dirty="0">
                <a:solidFill>
                  <a:srgbClr val="1155CC"/>
                </a:solidFill>
                <a:ea typeface="Roboto Slab"/>
              </a:rPr>
              <a:t> chi </a:t>
            </a:r>
            <a:r>
              <a:rPr lang="en-US" sz="1800" b="1" dirty="0" err="1">
                <a:solidFill>
                  <a:srgbClr val="1155CC"/>
                </a:solidFill>
                <a:ea typeface="Roboto Slab"/>
              </a:rPr>
              <a:t>tiết</a:t>
            </a:r>
            <a:r>
              <a:rPr lang="en-US" sz="1800" b="1" dirty="0">
                <a:solidFill>
                  <a:srgbClr val="1155CC"/>
                </a:solidFill>
                <a:ea typeface="Roboto Slab"/>
              </a:rPr>
              <a:t>:</a:t>
            </a:r>
            <a:r>
              <a:rPr lang="en-US" sz="1800" dirty="0">
                <a:solidFill>
                  <a:srgbClr val="1155CC"/>
                </a:solidFill>
                <a:ea typeface="Roboto Slab"/>
              </a:rPr>
              <a:t> Mô </a:t>
            </a:r>
            <a:r>
              <a:rPr lang="en-US" sz="1800" dirty="0" err="1">
                <a:solidFill>
                  <a:srgbClr val="1155CC"/>
                </a:solidFill>
                <a:ea typeface="Roboto Slab"/>
              </a:rPr>
              <a:t>hình</a:t>
            </a:r>
            <a:r>
              <a:rPr lang="en-US" sz="1800" dirty="0">
                <a:solidFill>
                  <a:srgbClr val="1155CC"/>
                </a:solidFill>
                <a:ea typeface="Roboto Slab"/>
              </a:rPr>
              <a:t> chia </a:t>
            </a:r>
            <a:r>
              <a:rPr lang="en-US" sz="1800" dirty="0" err="1">
                <a:solidFill>
                  <a:srgbClr val="1155CC"/>
                </a:solidFill>
                <a:ea typeface="Roboto Slab"/>
              </a:rPr>
              <a:t>thành</a:t>
            </a:r>
            <a:r>
              <a:rPr lang="en-US" sz="1800" dirty="0">
                <a:solidFill>
                  <a:srgbClr val="1155CC"/>
                </a:solidFill>
                <a:ea typeface="Roboto Slab"/>
              </a:rPr>
              <a:t> 4 </a:t>
            </a:r>
            <a:r>
              <a:rPr lang="en-US" sz="1800" dirty="0" err="1">
                <a:solidFill>
                  <a:srgbClr val="1155CC"/>
                </a:solidFill>
                <a:ea typeface="Roboto Slab"/>
              </a:rPr>
              <a:t>chế</a:t>
            </a:r>
            <a:r>
              <a:rPr lang="en-US" sz="1800" dirty="0">
                <a:solidFill>
                  <a:srgbClr val="1155CC"/>
                </a:solidFill>
                <a:ea typeface="Roboto Slab"/>
              </a:rPr>
              <a:t> </a:t>
            </a:r>
            <a:r>
              <a:rPr lang="en-US" sz="1800" dirty="0" err="1">
                <a:solidFill>
                  <a:srgbClr val="1155CC"/>
                </a:solidFill>
                <a:ea typeface="Roboto Slab"/>
              </a:rPr>
              <a:t>độ</a:t>
            </a:r>
            <a:r>
              <a:rPr lang="en-US" sz="1800" dirty="0">
                <a:solidFill>
                  <a:srgbClr val="1155CC"/>
                </a:solidFill>
                <a:ea typeface="Roboto Slab"/>
              </a:rPr>
              <a:t>, </a:t>
            </a:r>
            <a:r>
              <a:rPr lang="en-US" sz="1800" dirty="0" err="1">
                <a:solidFill>
                  <a:srgbClr val="1155CC"/>
                </a:solidFill>
                <a:ea typeface="Roboto Slab"/>
              </a:rPr>
              <a:t>thường</a:t>
            </a:r>
            <a:r>
              <a:rPr lang="en-US" sz="1800" dirty="0">
                <a:solidFill>
                  <a:srgbClr val="1155CC"/>
                </a:solidFill>
                <a:ea typeface="Roboto Slab"/>
              </a:rPr>
              <a:t> </a:t>
            </a:r>
            <a:r>
              <a:rPr lang="en-US" sz="1800" dirty="0" err="1">
                <a:solidFill>
                  <a:srgbClr val="1155CC"/>
                </a:solidFill>
                <a:ea typeface="Roboto Slab"/>
              </a:rPr>
              <a:t>thấy</a:t>
            </a:r>
            <a:r>
              <a:rPr lang="en-US" sz="1800" dirty="0">
                <a:solidFill>
                  <a:srgbClr val="1155CC"/>
                </a:solidFill>
                <a:ea typeface="Roboto Slab"/>
              </a:rPr>
              <a:t> </a:t>
            </a:r>
            <a:r>
              <a:rPr lang="en-US" sz="1800" dirty="0" err="1">
                <a:solidFill>
                  <a:srgbClr val="1155CC"/>
                </a:solidFill>
                <a:ea typeface="Roboto Slab"/>
              </a:rPr>
              <a:t>một</a:t>
            </a:r>
            <a:r>
              <a:rPr lang="en-US" sz="1800" dirty="0">
                <a:solidFill>
                  <a:srgbClr val="1155CC"/>
                </a:solidFill>
                <a:ea typeface="Roboto Slab"/>
              </a:rPr>
              <a:t> </a:t>
            </a:r>
            <a:r>
              <a:rPr lang="en-US" sz="1800" dirty="0" err="1">
                <a:solidFill>
                  <a:srgbClr val="1155CC"/>
                </a:solidFill>
                <a:ea typeface="Roboto Slab"/>
              </a:rPr>
              <a:t>chế</a:t>
            </a:r>
            <a:r>
              <a:rPr lang="en-US" sz="1800" dirty="0">
                <a:solidFill>
                  <a:srgbClr val="1155CC"/>
                </a:solidFill>
                <a:ea typeface="Roboto Slab"/>
              </a:rPr>
              <a:t> </a:t>
            </a:r>
            <a:r>
              <a:rPr lang="en-US" sz="1800" dirty="0" err="1">
                <a:solidFill>
                  <a:srgbClr val="1155CC"/>
                </a:solidFill>
                <a:ea typeface="Roboto Slab"/>
              </a:rPr>
              <a:t>độ</a:t>
            </a:r>
            <a:r>
              <a:rPr lang="en-US" sz="1800" dirty="0">
                <a:solidFill>
                  <a:srgbClr val="1155CC"/>
                </a:solidFill>
                <a:ea typeface="Roboto Slab"/>
              </a:rPr>
              <a:t> </a:t>
            </a:r>
            <a:r>
              <a:rPr lang="en-US" sz="1800" dirty="0" err="1">
                <a:solidFill>
                  <a:srgbClr val="1155CC"/>
                </a:solidFill>
                <a:ea typeface="Roboto Slab"/>
              </a:rPr>
              <a:t>dành</a:t>
            </a:r>
            <a:r>
              <a:rPr lang="en-US" sz="1800" dirty="0">
                <a:solidFill>
                  <a:srgbClr val="1155CC"/>
                </a:solidFill>
                <a:ea typeface="Roboto Slab"/>
              </a:rPr>
              <a:t> </a:t>
            </a:r>
            <a:r>
              <a:rPr lang="en-US" sz="1800" dirty="0" err="1">
                <a:solidFill>
                  <a:srgbClr val="1155CC"/>
                </a:solidFill>
                <a:ea typeface="Roboto Slab"/>
              </a:rPr>
              <a:t>cho</a:t>
            </a:r>
            <a:r>
              <a:rPr lang="en-US" sz="1800" dirty="0">
                <a:solidFill>
                  <a:srgbClr val="1155CC"/>
                </a:solidFill>
                <a:ea typeface="Roboto Slab"/>
              </a:rPr>
              <a:t> </a:t>
            </a:r>
            <a:r>
              <a:rPr lang="en-US" sz="1800" dirty="0" err="1">
                <a:solidFill>
                  <a:srgbClr val="1155CC"/>
                </a:solidFill>
                <a:ea typeface="Roboto Slab"/>
              </a:rPr>
              <a:t>mức</a:t>
            </a:r>
            <a:r>
              <a:rPr lang="en-US" sz="1800" dirty="0">
                <a:solidFill>
                  <a:srgbClr val="1155CC"/>
                </a:solidFill>
                <a:ea typeface="Roboto Slab"/>
              </a:rPr>
              <a:t> </a:t>
            </a:r>
            <a:r>
              <a:rPr lang="en-US" sz="1800" dirty="0" err="1">
                <a:solidFill>
                  <a:srgbClr val="1155CC"/>
                </a:solidFill>
                <a:ea typeface="Roboto Slab"/>
              </a:rPr>
              <a:t>rất</a:t>
            </a:r>
            <a:r>
              <a:rPr lang="en-US" sz="1800" dirty="0">
                <a:solidFill>
                  <a:srgbClr val="1155CC"/>
                </a:solidFill>
                <a:ea typeface="Roboto Slab"/>
              </a:rPr>
              <a:t> </a:t>
            </a:r>
            <a:r>
              <a:rPr lang="en-US" sz="1800" dirty="0" err="1">
                <a:solidFill>
                  <a:srgbClr val="1155CC"/>
                </a:solidFill>
                <a:ea typeface="Roboto Slab"/>
              </a:rPr>
              <a:t>thấp</a:t>
            </a:r>
            <a:r>
              <a:rPr lang="en-US" sz="1800" dirty="0">
                <a:solidFill>
                  <a:srgbClr val="1155CC"/>
                </a:solidFill>
                <a:ea typeface="Roboto Slab"/>
              </a:rPr>
              <a:t> (</a:t>
            </a:r>
            <a:r>
              <a:rPr lang="en-US" sz="1800" dirty="0" err="1">
                <a:solidFill>
                  <a:srgbClr val="1155CC"/>
                </a:solidFill>
                <a:ea typeface="Roboto Slab"/>
              </a:rPr>
              <a:t>hoặc</a:t>
            </a:r>
            <a:r>
              <a:rPr lang="en-US" sz="1800" dirty="0">
                <a:solidFill>
                  <a:srgbClr val="1155CC"/>
                </a:solidFill>
                <a:ea typeface="Roboto Slab"/>
              </a:rPr>
              <a:t> </a:t>
            </a:r>
            <a:r>
              <a:rPr lang="en-US" sz="1800" dirty="0" err="1">
                <a:solidFill>
                  <a:srgbClr val="1155CC"/>
                </a:solidFill>
                <a:ea typeface="Roboto Slab"/>
              </a:rPr>
              <a:t>hiếm</a:t>
            </a:r>
            <a:r>
              <a:rPr lang="en-US" sz="1800" dirty="0">
                <a:solidFill>
                  <a:srgbClr val="1155CC"/>
                </a:solidFill>
                <a:ea typeface="Roboto Slab"/>
              </a:rPr>
              <a:t>), </a:t>
            </a:r>
            <a:r>
              <a:rPr lang="en-US" sz="1800" dirty="0" err="1">
                <a:solidFill>
                  <a:srgbClr val="1155CC"/>
                </a:solidFill>
                <a:ea typeface="Roboto Slab"/>
              </a:rPr>
              <a:t>một</a:t>
            </a:r>
            <a:r>
              <a:rPr lang="en-US" sz="1800" dirty="0">
                <a:solidFill>
                  <a:srgbClr val="1155CC"/>
                </a:solidFill>
                <a:ea typeface="Roboto Slab"/>
              </a:rPr>
              <a:t> </a:t>
            </a:r>
            <a:r>
              <a:rPr lang="en-US" sz="1800" dirty="0" err="1">
                <a:solidFill>
                  <a:srgbClr val="1155CC"/>
                </a:solidFill>
                <a:ea typeface="Roboto Slab"/>
              </a:rPr>
              <a:t>chế</a:t>
            </a:r>
            <a:r>
              <a:rPr lang="en-US" sz="1800" dirty="0">
                <a:solidFill>
                  <a:srgbClr val="1155CC"/>
                </a:solidFill>
                <a:ea typeface="Roboto Slab"/>
              </a:rPr>
              <a:t> </a:t>
            </a:r>
            <a:r>
              <a:rPr lang="en-US" sz="1800" dirty="0" err="1">
                <a:solidFill>
                  <a:srgbClr val="1155CC"/>
                </a:solidFill>
                <a:ea typeface="Roboto Slab"/>
              </a:rPr>
              <a:t>độ</a:t>
            </a:r>
            <a:r>
              <a:rPr lang="en-US" sz="1800" dirty="0">
                <a:solidFill>
                  <a:srgbClr val="1155CC"/>
                </a:solidFill>
                <a:ea typeface="Roboto Slab"/>
              </a:rPr>
              <a:t> </a:t>
            </a:r>
            <a:r>
              <a:rPr lang="en-US" sz="1800" dirty="0" err="1">
                <a:solidFill>
                  <a:srgbClr val="1155CC"/>
                </a:solidFill>
                <a:ea typeface="Roboto Slab"/>
              </a:rPr>
              <a:t>mức</a:t>
            </a:r>
            <a:r>
              <a:rPr lang="en-US" sz="1800" dirty="0">
                <a:solidFill>
                  <a:srgbClr val="1155CC"/>
                </a:solidFill>
                <a:ea typeface="Roboto Slab"/>
              </a:rPr>
              <a:t> </a:t>
            </a:r>
            <a:r>
              <a:rPr lang="en-US" sz="1800" dirty="0" err="1">
                <a:solidFill>
                  <a:srgbClr val="1155CC"/>
                </a:solidFill>
                <a:ea typeface="Roboto Slab"/>
              </a:rPr>
              <a:t>trung</a:t>
            </a:r>
            <a:r>
              <a:rPr lang="en-US" sz="1800" dirty="0">
                <a:solidFill>
                  <a:srgbClr val="1155CC"/>
                </a:solidFill>
                <a:ea typeface="Roboto Slab"/>
              </a:rPr>
              <a:t> </a:t>
            </a:r>
            <a:r>
              <a:rPr lang="en-US" sz="1800" dirty="0" err="1">
                <a:solidFill>
                  <a:srgbClr val="1155CC"/>
                </a:solidFill>
                <a:ea typeface="Roboto Slab"/>
              </a:rPr>
              <a:t>bình</a:t>
            </a:r>
            <a:r>
              <a:rPr lang="en-US" sz="1800" dirty="0">
                <a:solidFill>
                  <a:srgbClr val="1155CC"/>
                </a:solidFill>
                <a:ea typeface="Roboto Slab"/>
              </a:rPr>
              <a:t>, </a:t>
            </a:r>
            <a:r>
              <a:rPr lang="en-US" sz="1800" dirty="0" err="1">
                <a:solidFill>
                  <a:srgbClr val="1155CC"/>
                </a:solidFill>
                <a:ea typeface="Roboto Slab"/>
              </a:rPr>
              <a:t>một</a:t>
            </a:r>
            <a:r>
              <a:rPr lang="en-US" sz="1800" dirty="0">
                <a:solidFill>
                  <a:srgbClr val="1155CC"/>
                </a:solidFill>
                <a:ea typeface="Roboto Slab"/>
              </a:rPr>
              <a:t> </a:t>
            </a:r>
            <a:r>
              <a:rPr lang="en-US" sz="1800" dirty="0" err="1">
                <a:solidFill>
                  <a:srgbClr val="1155CC"/>
                </a:solidFill>
                <a:ea typeface="Roboto Slab"/>
              </a:rPr>
              <a:t>chế</a:t>
            </a:r>
            <a:r>
              <a:rPr lang="en-US" sz="1800" dirty="0">
                <a:solidFill>
                  <a:srgbClr val="1155CC"/>
                </a:solidFill>
                <a:ea typeface="Roboto Slab"/>
              </a:rPr>
              <a:t> </a:t>
            </a:r>
            <a:r>
              <a:rPr lang="en-US" sz="1800" dirty="0" err="1">
                <a:solidFill>
                  <a:srgbClr val="1155CC"/>
                </a:solidFill>
                <a:ea typeface="Roboto Slab"/>
              </a:rPr>
              <a:t>độ</a:t>
            </a:r>
            <a:r>
              <a:rPr lang="en-US" sz="1800" dirty="0">
                <a:solidFill>
                  <a:srgbClr val="1155CC"/>
                </a:solidFill>
                <a:ea typeface="Roboto Slab"/>
              </a:rPr>
              <a:t> </a:t>
            </a:r>
            <a:r>
              <a:rPr lang="en-US" sz="1800" dirty="0" err="1">
                <a:solidFill>
                  <a:srgbClr val="1155CC"/>
                </a:solidFill>
                <a:ea typeface="Roboto Slab"/>
              </a:rPr>
              <a:t>cao</a:t>
            </a:r>
            <a:r>
              <a:rPr lang="en-US" sz="1800" dirty="0">
                <a:solidFill>
                  <a:srgbClr val="1155CC"/>
                </a:solidFill>
                <a:ea typeface="Roboto Slab"/>
              </a:rPr>
              <a:t>, </a:t>
            </a:r>
            <a:r>
              <a:rPr lang="en-US" sz="1800" dirty="0" err="1">
                <a:solidFill>
                  <a:srgbClr val="1155CC"/>
                </a:solidFill>
                <a:ea typeface="Roboto Slab"/>
              </a:rPr>
              <a:t>và</a:t>
            </a:r>
            <a:r>
              <a:rPr lang="en-US" sz="1800" dirty="0">
                <a:solidFill>
                  <a:srgbClr val="1155CC"/>
                </a:solidFill>
                <a:ea typeface="Roboto Slab"/>
              </a:rPr>
              <a:t> </a:t>
            </a:r>
            <a:r>
              <a:rPr lang="en-US" sz="1800" dirty="0" err="1">
                <a:solidFill>
                  <a:srgbClr val="1155CC"/>
                </a:solidFill>
                <a:ea typeface="Roboto Slab"/>
              </a:rPr>
              <a:t>có</a:t>
            </a:r>
            <a:r>
              <a:rPr lang="en-US" sz="1800" dirty="0">
                <a:solidFill>
                  <a:srgbClr val="1155CC"/>
                </a:solidFill>
                <a:ea typeface="Roboto Slab"/>
              </a:rPr>
              <a:t> </a:t>
            </a:r>
            <a:r>
              <a:rPr lang="en-US" sz="1800" dirty="0" err="1">
                <a:solidFill>
                  <a:srgbClr val="1155CC"/>
                </a:solidFill>
                <a:ea typeface="Roboto Slab"/>
              </a:rPr>
              <a:t>thể</a:t>
            </a:r>
            <a:r>
              <a:rPr lang="en-US" sz="1800" dirty="0">
                <a:solidFill>
                  <a:srgbClr val="1155CC"/>
                </a:solidFill>
                <a:ea typeface="Roboto Slab"/>
              </a:rPr>
              <a:t> </a:t>
            </a:r>
            <a:r>
              <a:rPr lang="en-US" sz="1800" dirty="0" err="1">
                <a:solidFill>
                  <a:srgbClr val="1155CC"/>
                </a:solidFill>
                <a:ea typeface="Roboto Slab"/>
              </a:rPr>
              <a:t>một</a:t>
            </a:r>
            <a:r>
              <a:rPr lang="en-US" sz="1800" dirty="0">
                <a:solidFill>
                  <a:srgbClr val="1155CC"/>
                </a:solidFill>
                <a:ea typeface="Roboto Slab"/>
              </a:rPr>
              <a:t> </a:t>
            </a:r>
            <a:r>
              <a:rPr lang="en-US" sz="1800" dirty="0" err="1">
                <a:solidFill>
                  <a:srgbClr val="1155CC"/>
                </a:solidFill>
                <a:ea typeface="Roboto Slab"/>
              </a:rPr>
              <a:t>chế</a:t>
            </a:r>
            <a:r>
              <a:rPr lang="en-US" sz="1800" dirty="0">
                <a:solidFill>
                  <a:srgbClr val="1155CC"/>
                </a:solidFill>
                <a:ea typeface="Roboto Slab"/>
              </a:rPr>
              <a:t> </a:t>
            </a:r>
            <a:r>
              <a:rPr lang="en-US" sz="1800" dirty="0" err="1">
                <a:solidFill>
                  <a:srgbClr val="1155CC"/>
                </a:solidFill>
                <a:ea typeface="Roboto Slab"/>
              </a:rPr>
              <a:t>độ</a:t>
            </a:r>
            <a:r>
              <a:rPr lang="en-US" sz="1800" dirty="0">
                <a:solidFill>
                  <a:srgbClr val="1155CC"/>
                </a:solidFill>
                <a:ea typeface="Roboto Slab"/>
              </a:rPr>
              <a:t> </a:t>
            </a:r>
            <a:r>
              <a:rPr lang="en-US" sz="1800" dirty="0" err="1">
                <a:solidFill>
                  <a:srgbClr val="1155CC"/>
                </a:solidFill>
                <a:ea typeface="Roboto Slab"/>
              </a:rPr>
              <a:t>rất</a:t>
            </a:r>
            <a:r>
              <a:rPr lang="en-US" sz="1800" dirty="0">
                <a:solidFill>
                  <a:srgbClr val="1155CC"/>
                </a:solidFill>
                <a:ea typeface="Roboto Slab"/>
              </a:rPr>
              <a:t> </a:t>
            </a:r>
            <a:r>
              <a:rPr lang="en-US" sz="1800" dirty="0" err="1">
                <a:solidFill>
                  <a:srgbClr val="1155CC"/>
                </a:solidFill>
                <a:ea typeface="Roboto Slab"/>
              </a:rPr>
              <a:t>cao</a:t>
            </a:r>
            <a:r>
              <a:rPr lang="en-US" sz="1800" dirty="0">
                <a:solidFill>
                  <a:srgbClr val="1155CC"/>
                </a:solidFill>
                <a:ea typeface="Roboto Slab"/>
              </a:rPr>
              <a:t>.</a:t>
            </a:r>
            <a:endParaRPr lang="en-US" dirty="0">
              <a:solidFill>
                <a:srgbClr val="1155CC"/>
              </a:solidFill>
            </a:endParaRPr>
          </a:p>
          <a:p>
            <a:pPr algn="just">
              <a:buChar char="•"/>
            </a:pPr>
            <a:endParaRPr lang="en-US" sz="1800" dirty="0">
              <a:solidFill>
                <a:srgbClr val="1155CC"/>
              </a:solidFill>
              <a:ea typeface="Roboto Slab"/>
            </a:endParaRPr>
          </a:p>
          <a:p>
            <a:pPr algn="just">
              <a:buChar char="•"/>
            </a:pPr>
            <a:r>
              <a:rPr lang="en-US" sz="1800" b="1" dirty="0">
                <a:solidFill>
                  <a:srgbClr val="1155CC"/>
                </a:solidFill>
                <a:ea typeface="Roboto Slab"/>
              </a:rPr>
              <a:t>Quan </a:t>
            </a:r>
            <a:r>
              <a:rPr lang="en-US" sz="1800" b="1" dirty="0" err="1">
                <a:solidFill>
                  <a:srgbClr val="1155CC"/>
                </a:solidFill>
                <a:ea typeface="Roboto Slab"/>
              </a:rPr>
              <a:t>sát</a:t>
            </a:r>
            <a:r>
              <a:rPr lang="en-US" sz="1800" b="1" dirty="0">
                <a:solidFill>
                  <a:srgbClr val="1155CC"/>
                </a:solidFill>
                <a:ea typeface="Roboto Slab"/>
              </a:rPr>
              <a:t>:</a:t>
            </a:r>
            <a:endParaRPr lang="en-US" dirty="0"/>
          </a:p>
          <a:p>
            <a:pPr marL="457200" lvl="2" algn="just">
              <a:buFont typeface="Wingdings"/>
              <a:buChar char="§"/>
            </a:pPr>
            <a:r>
              <a:rPr lang="en-US" sz="1800" err="1">
                <a:solidFill>
                  <a:srgbClr val="1155CC"/>
                </a:solidFill>
                <a:ea typeface="Roboto Slab"/>
              </a:rPr>
              <a:t>Sự</a:t>
            </a:r>
            <a:r>
              <a:rPr lang="en-US" sz="1800" dirty="0">
                <a:solidFill>
                  <a:srgbClr val="1155CC"/>
                </a:solidFill>
                <a:ea typeface="Roboto Slab"/>
              </a:rPr>
              <a:t> </a:t>
            </a:r>
            <a:r>
              <a:rPr lang="en-US" sz="1800" err="1">
                <a:solidFill>
                  <a:srgbClr val="1155CC"/>
                </a:solidFill>
                <a:ea typeface="Roboto Slab"/>
              </a:rPr>
              <a:t>phân</a:t>
            </a:r>
            <a:r>
              <a:rPr lang="en-US" sz="1800" dirty="0">
                <a:solidFill>
                  <a:srgbClr val="1155CC"/>
                </a:solidFill>
                <a:ea typeface="Roboto Slab"/>
              </a:rPr>
              <a:t> </a:t>
            </a:r>
            <a:r>
              <a:rPr lang="en-US" sz="1800" err="1">
                <a:solidFill>
                  <a:srgbClr val="1155CC"/>
                </a:solidFill>
                <a:ea typeface="Roboto Slab"/>
              </a:rPr>
              <a:t>bổ</a:t>
            </a:r>
            <a:r>
              <a:rPr lang="en-US" sz="1800" dirty="0">
                <a:solidFill>
                  <a:srgbClr val="1155CC"/>
                </a:solidFill>
                <a:ea typeface="Roboto Slab"/>
              </a:rPr>
              <a:t> </a:t>
            </a:r>
            <a:r>
              <a:rPr lang="en-US" sz="1800" err="1">
                <a:solidFill>
                  <a:srgbClr val="1155CC"/>
                </a:solidFill>
                <a:ea typeface="Roboto Slab"/>
              </a:rPr>
              <a:t>màu</a:t>
            </a:r>
            <a:r>
              <a:rPr lang="en-US" sz="1800" dirty="0">
                <a:solidFill>
                  <a:srgbClr val="1155CC"/>
                </a:solidFill>
                <a:ea typeface="Roboto Slab"/>
              </a:rPr>
              <a:t> </a:t>
            </a:r>
            <a:r>
              <a:rPr lang="en-US" sz="1800" err="1">
                <a:solidFill>
                  <a:srgbClr val="1155CC"/>
                </a:solidFill>
                <a:ea typeface="Roboto Slab"/>
              </a:rPr>
              <a:t>sắc</a:t>
            </a:r>
            <a:r>
              <a:rPr lang="en-US" sz="1800" dirty="0">
                <a:solidFill>
                  <a:srgbClr val="1155CC"/>
                </a:solidFill>
                <a:ea typeface="Roboto Slab"/>
              </a:rPr>
              <a:t> (</a:t>
            </a:r>
            <a:r>
              <a:rPr lang="en-US" sz="1800" err="1">
                <a:solidFill>
                  <a:srgbClr val="1155CC"/>
                </a:solidFill>
                <a:ea typeface="Roboto Slab"/>
              </a:rPr>
              <a:t>xanh</a:t>
            </a:r>
            <a:r>
              <a:rPr lang="en-US" sz="1800" dirty="0">
                <a:solidFill>
                  <a:srgbClr val="1155CC"/>
                </a:solidFill>
                <a:ea typeface="Roboto Slab"/>
              </a:rPr>
              <a:t> </a:t>
            </a:r>
            <a:r>
              <a:rPr lang="en-US" sz="1800" err="1">
                <a:solidFill>
                  <a:srgbClr val="1155CC"/>
                </a:solidFill>
                <a:ea typeface="Roboto Slab"/>
              </a:rPr>
              <a:t>dương</a:t>
            </a:r>
            <a:r>
              <a:rPr lang="en-US" sz="1800" dirty="0">
                <a:solidFill>
                  <a:srgbClr val="1155CC"/>
                </a:solidFill>
                <a:ea typeface="Roboto Slab"/>
              </a:rPr>
              <a:t>, </a:t>
            </a:r>
            <a:r>
              <a:rPr lang="en-US" sz="1800" err="1">
                <a:solidFill>
                  <a:srgbClr val="1155CC"/>
                </a:solidFill>
                <a:ea typeface="Roboto Slab"/>
              </a:rPr>
              <a:t>xanh</a:t>
            </a:r>
            <a:r>
              <a:rPr lang="en-US" sz="1800" dirty="0">
                <a:solidFill>
                  <a:srgbClr val="1155CC"/>
                </a:solidFill>
                <a:ea typeface="Roboto Slab"/>
              </a:rPr>
              <a:t> </a:t>
            </a:r>
            <a:r>
              <a:rPr lang="en-US" sz="1800" err="1">
                <a:solidFill>
                  <a:srgbClr val="1155CC"/>
                </a:solidFill>
                <a:ea typeface="Roboto Slab"/>
              </a:rPr>
              <a:t>lá</a:t>
            </a:r>
            <a:r>
              <a:rPr lang="en-US" sz="1800" dirty="0">
                <a:solidFill>
                  <a:srgbClr val="1155CC"/>
                </a:solidFill>
                <a:ea typeface="Roboto Slab"/>
              </a:rPr>
              <a:t>, cam, </a:t>
            </a:r>
            <a:r>
              <a:rPr lang="en-US" sz="1800" err="1">
                <a:solidFill>
                  <a:srgbClr val="1155CC"/>
                </a:solidFill>
                <a:ea typeface="Roboto Slab"/>
              </a:rPr>
              <a:t>đỏ</a:t>
            </a:r>
            <a:r>
              <a:rPr lang="en-US" sz="1800" dirty="0">
                <a:solidFill>
                  <a:srgbClr val="1155CC"/>
                </a:solidFill>
                <a:ea typeface="Roboto Slab"/>
              </a:rPr>
              <a:t>) </a:t>
            </a:r>
            <a:r>
              <a:rPr lang="en-US" sz="1800" err="1">
                <a:solidFill>
                  <a:srgbClr val="1155CC"/>
                </a:solidFill>
                <a:ea typeface="Roboto Slab"/>
              </a:rPr>
              <a:t>trải</a:t>
            </a:r>
            <a:r>
              <a:rPr lang="en-US" sz="1800" dirty="0">
                <a:solidFill>
                  <a:srgbClr val="1155CC"/>
                </a:solidFill>
                <a:ea typeface="Roboto Slab"/>
              </a:rPr>
              <a:t> </a:t>
            </a:r>
            <a:r>
              <a:rPr lang="en-US" sz="1800" err="1">
                <a:solidFill>
                  <a:srgbClr val="1155CC"/>
                </a:solidFill>
                <a:ea typeface="Roboto Slab"/>
              </a:rPr>
              <a:t>dài</a:t>
            </a:r>
            <a:r>
              <a:rPr lang="en-US" sz="1800" dirty="0">
                <a:solidFill>
                  <a:srgbClr val="1155CC"/>
                </a:solidFill>
                <a:ea typeface="Roboto Slab"/>
              </a:rPr>
              <a:t> </a:t>
            </a:r>
            <a:r>
              <a:rPr lang="en-US" sz="1800" err="1">
                <a:solidFill>
                  <a:srgbClr val="1155CC"/>
                </a:solidFill>
                <a:ea typeface="Roboto Slab"/>
              </a:rPr>
              <a:t>hơn</a:t>
            </a:r>
            <a:r>
              <a:rPr lang="en-US" sz="1800" dirty="0">
                <a:solidFill>
                  <a:srgbClr val="1155CC"/>
                </a:solidFill>
                <a:ea typeface="Roboto Slab"/>
              </a:rPr>
              <a:t>.</a:t>
            </a:r>
            <a:endParaRPr lang="en-US" dirty="0"/>
          </a:p>
          <a:p>
            <a:pPr marL="457200" lvl="2" algn="just">
              <a:buFont typeface="Wingdings"/>
              <a:buChar char="§"/>
            </a:pPr>
            <a:r>
              <a:rPr lang="en-US" sz="1800" dirty="0">
                <a:solidFill>
                  <a:srgbClr val="1155CC"/>
                </a:solidFill>
                <a:ea typeface="Roboto Slab"/>
              </a:rPr>
              <a:t>Giai </a:t>
            </a:r>
            <a:r>
              <a:rPr lang="en-US" sz="1800" err="1">
                <a:solidFill>
                  <a:srgbClr val="1155CC"/>
                </a:solidFill>
                <a:ea typeface="Roboto Slab"/>
              </a:rPr>
              <a:t>đoạn</a:t>
            </a:r>
            <a:r>
              <a:rPr lang="en-US" sz="1800" dirty="0">
                <a:solidFill>
                  <a:srgbClr val="1155CC"/>
                </a:solidFill>
                <a:ea typeface="Roboto Slab"/>
              </a:rPr>
              <a:t> </a:t>
            </a:r>
            <a:r>
              <a:rPr lang="en-US" sz="1800" err="1">
                <a:solidFill>
                  <a:srgbClr val="1155CC"/>
                </a:solidFill>
                <a:ea typeface="Roboto Slab"/>
              </a:rPr>
              <a:t>cuối</a:t>
            </a:r>
            <a:r>
              <a:rPr lang="en-US" sz="1800" dirty="0">
                <a:solidFill>
                  <a:srgbClr val="1155CC"/>
                </a:solidFill>
                <a:ea typeface="Roboto Slab"/>
              </a:rPr>
              <a:t> (2014–2016) </a:t>
            </a:r>
            <a:r>
              <a:rPr lang="en-US" sz="1800" err="1">
                <a:solidFill>
                  <a:srgbClr val="1155CC"/>
                </a:solidFill>
                <a:ea typeface="Roboto Slab"/>
              </a:rPr>
              <a:t>xuất</a:t>
            </a:r>
            <a:r>
              <a:rPr lang="en-US" sz="1800" dirty="0">
                <a:solidFill>
                  <a:srgbClr val="1155CC"/>
                </a:solidFill>
                <a:ea typeface="Roboto Slab"/>
              </a:rPr>
              <a:t> </a:t>
            </a:r>
            <a:r>
              <a:rPr lang="en-US" sz="1800" err="1">
                <a:solidFill>
                  <a:srgbClr val="1155CC"/>
                </a:solidFill>
                <a:ea typeface="Roboto Slab"/>
              </a:rPr>
              <a:t>hiện</a:t>
            </a:r>
            <a:r>
              <a:rPr lang="en-US" sz="1800" dirty="0">
                <a:solidFill>
                  <a:srgbClr val="1155CC"/>
                </a:solidFill>
                <a:ea typeface="Roboto Slab"/>
              </a:rPr>
              <a:t> </a:t>
            </a:r>
            <a:r>
              <a:rPr lang="en-US" sz="1800" err="1">
                <a:solidFill>
                  <a:srgbClr val="1155CC"/>
                </a:solidFill>
                <a:ea typeface="Roboto Slab"/>
              </a:rPr>
              <a:t>nhiều</a:t>
            </a:r>
            <a:r>
              <a:rPr lang="en-US" sz="1800" dirty="0">
                <a:solidFill>
                  <a:srgbClr val="1155CC"/>
                </a:solidFill>
                <a:ea typeface="Roboto Slab"/>
              </a:rPr>
              <a:t> </a:t>
            </a:r>
            <a:r>
              <a:rPr lang="en-US" sz="1800" err="1">
                <a:solidFill>
                  <a:srgbClr val="1155CC"/>
                </a:solidFill>
                <a:ea typeface="Roboto Slab"/>
              </a:rPr>
              <a:t>điểm</a:t>
            </a:r>
            <a:r>
              <a:rPr lang="en-US" sz="1800" dirty="0">
                <a:solidFill>
                  <a:srgbClr val="1155CC"/>
                </a:solidFill>
                <a:ea typeface="Roboto Slab"/>
              </a:rPr>
              <a:t> ở </a:t>
            </a:r>
            <a:r>
              <a:rPr lang="en-US" sz="1800" err="1">
                <a:solidFill>
                  <a:srgbClr val="1155CC"/>
                </a:solidFill>
                <a:ea typeface="Roboto Slab"/>
              </a:rPr>
              <a:t>chế</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 </a:t>
            </a:r>
            <a:r>
              <a:rPr lang="en-US" sz="1800" err="1">
                <a:solidFill>
                  <a:srgbClr val="1155CC"/>
                </a:solidFill>
                <a:ea typeface="Roboto Slab"/>
              </a:rPr>
              <a:t>màu</a:t>
            </a:r>
            <a:r>
              <a:rPr lang="en-US" sz="1800" dirty="0">
                <a:solidFill>
                  <a:srgbClr val="1155CC"/>
                </a:solidFill>
                <a:ea typeface="Roboto Slab"/>
              </a:rPr>
              <a:t> cam, </a:t>
            </a:r>
            <a:r>
              <a:rPr lang="en-US" sz="1800" err="1">
                <a:solidFill>
                  <a:srgbClr val="1155CC"/>
                </a:solidFill>
                <a:ea typeface="Roboto Slab"/>
              </a:rPr>
              <a:t>phản</a:t>
            </a:r>
            <a:r>
              <a:rPr lang="en-US" sz="1800" dirty="0">
                <a:solidFill>
                  <a:srgbClr val="1155CC"/>
                </a:solidFill>
                <a:ea typeface="Roboto Slab"/>
              </a:rPr>
              <a:t> </a:t>
            </a:r>
            <a:r>
              <a:rPr lang="en-US" sz="1800" err="1">
                <a:solidFill>
                  <a:srgbClr val="1155CC"/>
                </a:solidFill>
                <a:ea typeface="Roboto Slab"/>
              </a:rPr>
              <a:t>ánh</a:t>
            </a:r>
            <a:r>
              <a:rPr lang="en-US" sz="1800" dirty="0">
                <a:solidFill>
                  <a:srgbClr val="1155CC"/>
                </a:solidFill>
                <a:ea typeface="Roboto Slab"/>
              </a:rPr>
              <a:t> </a:t>
            </a:r>
            <a:r>
              <a:rPr lang="en-US" sz="1800" err="1">
                <a:solidFill>
                  <a:srgbClr val="1155CC"/>
                </a:solidFill>
                <a:ea typeface="Roboto Slab"/>
              </a:rPr>
              <a:t>các</a:t>
            </a:r>
            <a:r>
              <a:rPr lang="en-US" sz="1800" dirty="0">
                <a:solidFill>
                  <a:srgbClr val="1155CC"/>
                </a:solidFill>
                <a:ea typeface="Roboto Slab"/>
              </a:rPr>
              <a:t> </a:t>
            </a:r>
            <a:r>
              <a:rPr lang="en-US" sz="1800" err="1">
                <a:solidFill>
                  <a:srgbClr val="1155CC"/>
                </a:solidFill>
                <a:ea typeface="Roboto Slab"/>
              </a:rPr>
              <a:t>ngày</a:t>
            </a:r>
            <a:r>
              <a:rPr lang="en-US" sz="1800" dirty="0">
                <a:solidFill>
                  <a:srgbClr val="1155CC"/>
                </a:solidFill>
                <a:ea typeface="Roboto Slab"/>
              </a:rPr>
              <a:t> </a:t>
            </a:r>
            <a:r>
              <a:rPr lang="en-US" sz="1800" err="1">
                <a:solidFill>
                  <a:srgbClr val="1155CC"/>
                </a:solidFill>
                <a:ea typeface="Roboto Slab"/>
              </a:rPr>
              <a:t>doanh</a:t>
            </a:r>
            <a:r>
              <a:rPr lang="en-US" sz="1800" dirty="0">
                <a:solidFill>
                  <a:srgbClr val="1155CC"/>
                </a:solidFill>
                <a:ea typeface="Roboto Slab"/>
              </a:rPr>
              <a:t> </a:t>
            </a:r>
            <a:r>
              <a:rPr lang="en-US" sz="1800" err="1">
                <a:solidFill>
                  <a:srgbClr val="1155CC"/>
                </a:solidFill>
                <a:ea typeface="Roboto Slab"/>
              </a:rPr>
              <a:t>thu</a:t>
            </a:r>
            <a:r>
              <a:rPr lang="en-US" sz="1800" dirty="0">
                <a:solidFill>
                  <a:srgbClr val="1155CC"/>
                </a:solidFill>
                <a:ea typeface="Roboto Slab"/>
              </a:rPr>
              <a:t> </a:t>
            </a:r>
            <a:r>
              <a:rPr lang="en-US" sz="1800" err="1">
                <a:solidFill>
                  <a:srgbClr val="1155CC"/>
                </a:solidFill>
                <a:ea typeface="Roboto Slab"/>
              </a:rPr>
              <a:t>cao</a:t>
            </a:r>
            <a:r>
              <a:rPr lang="en-US" sz="1800" dirty="0">
                <a:solidFill>
                  <a:srgbClr val="1155CC"/>
                </a:solidFill>
                <a:ea typeface="Roboto Slab"/>
              </a:rPr>
              <a:t> </a:t>
            </a:r>
            <a:r>
              <a:rPr lang="en-US" sz="1800" err="1">
                <a:solidFill>
                  <a:srgbClr val="1155CC"/>
                </a:solidFill>
                <a:ea typeface="Roboto Slab"/>
              </a:rPr>
              <a:t>nhất</a:t>
            </a:r>
            <a:r>
              <a:rPr lang="en-US" sz="1800" dirty="0">
                <a:solidFill>
                  <a:srgbClr val="1155CC"/>
                </a:solidFill>
                <a:ea typeface="Roboto Slab"/>
              </a:rPr>
              <a:t>.</a:t>
            </a:r>
            <a:endParaRPr lang="en-US" dirty="0"/>
          </a:p>
          <a:p>
            <a:pPr marL="457200" lvl="2" algn="just">
              <a:buFont typeface="Wingdings"/>
              <a:buChar char="§"/>
            </a:pPr>
            <a:r>
              <a:rPr lang="en-US" sz="1800" dirty="0">
                <a:solidFill>
                  <a:srgbClr val="1155CC"/>
                </a:solidFill>
                <a:ea typeface="Roboto Slab"/>
              </a:rPr>
              <a:t>Các </a:t>
            </a:r>
            <a:r>
              <a:rPr lang="en-US" sz="1800" err="1">
                <a:solidFill>
                  <a:srgbClr val="1155CC"/>
                </a:solidFill>
                <a:ea typeface="Roboto Slab"/>
              </a:rPr>
              <a:t>điểm</a:t>
            </a:r>
            <a:r>
              <a:rPr lang="en-US" sz="1800" dirty="0">
                <a:solidFill>
                  <a:srgbClr val="1155CC"/>
                </a:solidFill>
                <a:ea typeface="Roboto Slab"/>
              </a:rPr>
              <a:t> </a:t>
            </a:r>
            <a:r>
              <a:rPr lang="en-US" sz="1800" err="1">
                <a:solidFill>
                  <a:srgbClr val="1155CC"/>
                </a:solidFill>
                <a:ea typeface="Roboto Slab"/>
              </a:rPr>
              <a:t>cực</a:t>
            </a:r>
            <a:r>
              <a:rPr lang="en-US" sz="1800" dirty="0">
                <a:solidFill>
                  <a:srgbClr val="1155CC"/>
                </a:solidFill>
                <a:ea typeface="Roboto Slab"/>
              </a:rPr>
              <a:t> </a:t>
            </a:r>
            <a:r>
              <a:rPr lang="en-US" sz="1800" err="1">
                <a:solidFill>
                  <a:srgbClr val="1155CC"/>
                </a:solidFill>
                <a:ea typeface="Roboto Slab"/>
              </a:rPr>
              <a:t>thấp</a:t>
            </a:r>
            <a:r>
              <a:rPr lang="en-US" sz="1800" dirty="0">
                <a:solidFill>
                  <a:srgbClr val="1155CC"/>
                </a:solidFill>
                <a:ea typeface="Roboto Slab"/>
              </a:rPr>
              <a:t> (</a:t>
            </a:r>
            <a:r>
              <a:rPr lang="en-US" sz="1800" err="1">
                <a:solidFill>
                  <a:srgbClr val="1155CC"/>
                </a:solidFill>
                <a:ea typeface="Roboto Slab"/>
              </a:rPr>
              <a:t>thỉnh</a:t>
            </a:r>
            <a:r>
              <a:rPr lang="en-US" sz="1800" dirty="0">
                <a:solidFill>
                  <a:srgbClr val="1155CC"/>
                </a:solidFill>
                <a:ea typeface="Roboto Slab"/>
              </a:rPr>
              <a:t> </a:t>
            </a:r>
            <a:r>
              <a:rPr lang="en-US" sz="1800" err="1">
                <a:solidFill>
                  <a:srgbClr val="1155CC"/>
                </a:solidFill>
                <a:ea typeface="Roboto Slab"/>
              </a:rPr>
              <a:t>thoảng</a:t>
            </a:r>
            <a:r>
              <a:rPr lang="en-US" sz="1800" dirty="0">
                <a:solidFill>
                  <a:srgbClr val="1155CC"/>
                </a:solidFill>
                <a:ea typeface="Roboto Slab"/>
              </a:rPr>
              <a:t> </a:t>
            </a:r>
            <a:r>
              <a:rPr lang="en-US" sz="1800" err="1">
                <a:solidFill>
                  <a:srgbClr val="1155CC"/>
                </a:solidFill>
                <a:ea typeface="Roboto Slab"/>
              </a:rPr>
              <a:t>có</a:t>
            </a:r>
            <a:r>
              <a:rPr lang="en-US" sz="1800" dirty="0">
                <a:solidFill>
                  <a:srgbClr val="1155CC"/>
                </a:solidFill>
                <a:ea typeface="Roboto Slab"/>
              </a:rPr>
              <a:t> </a:t>
            </a:r>
            <a:r>
              <a:rPr lang="en-US" sz="1800" err="1">
                <a:solidFill>
                  <a:srgbClr val="1155CC"/>
                </a:solidFill>
                <a:ea typeface="Roboto Slab"/>
              </a:rPr>
              <a:t>thể</a:t>
            </a:r>
            <a:r>
              <a:rPr lang="en-US" sz="1800" dirty="0">
                <a:solidFill>
                  <a:srgbClr val="1155CC"/>
                </a:solidFill>
                <a:ea typeface="Roboto Slab"/>
              </a:rPr>
              <a:t> </a:t>
            </a:r>
            <a:r>
              <a:rPr lang="en-US" sz="1800" err="1">
                <a:solidFill>
                  <a:srgbClr val="1155CC"/>
                </a:solidFill>
                <a:ea typeface="Roboto Slab"/>
              </a:rPr>
              <a:t>là</a:t>
            </a:r>
            <a:r>
              <a:rPr lang="en-US" sz="1800" dirty="0">
                <a:solidFill>
                  <a:srgbClr val="1155CC"/>
                </a:solidFill>
                <a:ea typeface="Roboto Slab"/>
              </a:rPr>
              <a:t> </a:t>
            </a:r>
            <a:r>
              <a:rPr lang="en-US" sz="1800" err="1">
                <a:solidFill>
                  <a:srgbClr val="1155CC"/>
                </a:solidFill>
                <a:ea typeface="Roboto Slab"/>
              </a:rPr>
              <a:t>ngày</a:t>
            </a:r>
            <a:r>
              <a:rPr lang="en-US" sz="1800" dirty="0">
                <a:solidFill>
                  <a:srgbClr val="1155CC"/>
                </a:solidFill>
                <a:ea typeface="Roboto Slab"/>
              </a:rPr>
              <a:t> </a:t>
            </a:r>
            <a:r>
              <a:rPr lang="en-US" sz="1800" err="1">
                <a:solidFill>
                  <a:srgbClr val="1155CC"/>
                </a:solidFill>
                <a:ea typeface="Roboto Slab"/>
              </a:rPr>
              <a:t>đóng</a:t>
            </a:r>
            <a:r>
              <a:rPr lang="en-US" sz="1800" dirty="0">
                <a:solidFill>
                  <a:srgbClr val="1155CC"/>
                </a:solidFill>
                <a:ea typeface="Roboto Slab"/>
              </a:rPr>
              <a:t> </a:t>
            </a:r>
            <a:r>
              <a:rPr lang="en-US" sz="1800" err="1">
                <a:solidFill>
                  <a:srgbClr val="1155CC"/>
                </a:solidFill>
                <a:ea typeface="Roboto Slab"/>
              </a:rPr>
              <a:t>cửa</a:t>
            </a:r>
            <a:r>
              <a:rPr lang="en-US" sz="1800" dirty="0">
                <a:solidFill>
                  <a:srgbClr val="1155CC"/>
                </a:solidFill>
                <a:ea typeface="Roboto Slab"/>
              </a:rPr>
              <a:t>, </a:t>
            </a:r>
            <a:r>
              <a:rPr lang="en-US" sz="1800" err="1">
                <a:solidFill>
                  <a:srgbClr val="1155CC"/>
                </a:solidFill>
                <a:ea typeface="Roboto Slab"/>
              </a:rPr>
              <a:t>lễ</a:t>
            </a:r>
            <a:r>
              <a:rPr lang="en-US" sz="1800" dirty="0">
                <a:solidFill>
                  <a:srgbClr val="1155CC"/>
                </a:solidFill>
                <a:ea typeface="Roboto Slab"/>
              </a:rPr>
              <a:t>) </a:t>
            </a:r>
            <a:r>
              <a:rPr lang="en-US" sz="1800" err="1">
                <a:solidFill>
                  <a:srgbClr val="1155CC"/>
                </a:solidFill>
                <a:ea typeface="Roboto Slab"/>
              </a:rPr>
              <a:t>vẫn</a:t>
            </a:r>
            <a:r>
              <a:rPr lang="en-US" sz="1800" dirty="0">
                <a:solidFill>
                  <a:srgbClr val="1155CC"/>
                </a:solidFill>
                <a:ea typeface="Roboto Slab"/>
              </a:rPr>
              <a:t> </a:t>
            </a:r>
            <a:r>
              <a:rPr lang="en-US" sz="1800" err="1">
                <a:solidFill>
                  <a:srgbClr val="1155CC"/>
                </a:solidFill>
                <a:ea typeface="Roboto Slab"/>
              </a:rPr>
              <a:t>nằm</a:t>
            </a:r>
            <a:r>
              <a:rPr lang="en-US" sz="1800" dirty="0">
                <a:solidFill>
                  <a:srgbClr val="1155CC"/>
                </a:solidFill>
                <a:ea typeface="Roboto Slab"/>
              </a:rPr>
              <a:t> </a:t>
            </a:r>
            <a:r>
              <a:rPr lang="en-US" sz="1800" err="1">
                <a:solidFill>
                  <a:srgbClr val="1155CC"/>
                </a:solidFill>
                <a:ea typeface="Roboto Slab"/>
              </a:rPr>
              <a:t>trong</a:t>
            </a:r>
            <a:r>
              <a:rPr lang="en-US" sz="1800" dirty="0">
                <a:solidFill>
                  <a:srgbClr val="1155CC"/>
                </a:solidFill>
                <a:ea typeface="Roboto Slab"/>
              </a:rPr>
              <a:t> </a:t>
            </a:r>
            <a:r>
              <a:rPr lang="en-US" sz="1800" err="1">
                <a:solidFill>
                  <a:srgbClr val="1155CC"/>
                </a:solidFill>
                <a:ea typeface="Roboto Slab"/>
              </a:rPr>
              <a:t>chế</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 </a:t>
            </a:r>
            <a:r>
              <a:rPr lang="en-US" sz="1800" err="1">
                <a:solidFill>
                  <a:srgbClr val="1155CC"/>
                </a:solidFill>
                <a:ea typeface="Roboto Slab"/>
              </a:rPr>
              <a:t>riêng</a:t>
            </a:r>
            <a:r>
              <a:rPr lang="en-US" sz="1800" dirty="0">
                <a:solidFill>
                  <a:srgbClr val="1155CC"/>
                </a:solidFill>
                <a:ea typeface="Roboto Slab"/>
              </a:rPr>
              <a:t> (</a:t>
            </a:r>
            <a:r>
              <a:rPr lang="en-US" sz="1800" err="1">
                <a:solidFill>
                  <a:srgbClr val="1155CC"/>
                </a:solidFill>
                <a:ea typeface="Roboto Slab"/>
              </a:rPr>
              <a:t>thường</a:t>
            </a:r>
            <a:r>
              <a:rPr lang="en-US" sz="1800" dirty="0">
                <a:solidFill>
                  <a:srgbClr val="1155CC"/>
                </a:solidFill>
                <a:ea typeface="Roboto Slab"/>
              </a:rPr>
              <a:t> </a:t>
            </a:r>
            <a:r>
              <a:rPr lang="en-US" sz="1800" err="1">
                <a:solidFill>
                  <a:srgbClr val="1155CC"/>
                </a:solidFill>
                <a:ea typeface="Roboto Slab"/>
              </a:rPr>
              <a:t>là</a:t>
            </a:r>
            <a:r>
              <a:rPr lang="en-US" sz="1800" dirty="0">
                <a:solidFill>
                  <a:srgbClr val="1155CC"/>
                </a:solidFill>
                <a:ea typeface="Roboto Slab"/>
              </a:rPr>
              <a:t> </a:t>
            </a:r>
            <a:r>
              <a:rPr lang="en-US" sz="1800" err="1">
                <a:solidFill>
                  <a:srgbClr val="1155CC"/>
                </a:solidFill>
                <a:ea typeface="Roboto Slab"/>
              </a:rPr>
              <a:t>đỏ</a:t>
            </a:r>
            <a:r>
              <a:rPr lang="en-US" sz="1800" dirty="0">
                <a:solidFill>
                  <a:srgbClr val="1155CC"/>
                </a:solidFill>
                <a:ea typeface="Roboto Slab"/>
              </a:rPr>
              <a:t> </a:t>
            </a:r>
            <a:r>
              <a:rPr lang="en-US" sz="1800" err="1">
                <a:solidFill>
                  <a:srgbClr val="1155CC"/>
                </a:solidFill>
                <a:ea typeface="Roboto Slab"/>
              </a:rPr>
              <a:t>hoặc</a:t>
            </a:r>
            <a:r>
              <a:rPr lang="en-US" sz="1800" dirty="0">
                <a:solidFill>
                  <a:srgbClr val="1155CC"/>
                </a:solidFill>
                <a:ea typeface="Roboto Slab"/>
              </a:rPr>
              <a:t> </a:t>
            </a:r>
            <a:r>
              <a:rPr lang="en-US" sz="1800" err="1">
                <a:solidFill>
                  <a:srgbClr val="1155CC"/>
                </a:solidFill>
                <a:ea typeface="Roboto Slab"/>
              </a:rPr>
              <a:t>xanh</a:t>
            </a:r>
            <a:r>
              <a:rPr lang="en-US" sz="1800" dirty="0">
                <a:solidFill>
                  <a:srgbClr val="1155CC"/>
                </a:solidFill>
                <a:ea typeface="Roboto Slab"/>
              </a:rPr>
              <a:t> </a:t>
            </a:r>
            <a:r>
              <a:rPr lang="en-US" sz="1800" err="1">
                <a:solidFill>
                  <a:srgbClr val="1155CC"/>
                </a:solidFill>
                <a:ea typeface="Roboto Slab"/>
              </a:rPr>
              <a:t>dương</a:t>
            </a:r>
            <a:r>
              <a:rPr lang="en-US" sz="1800" dirty="0">
                <a:solidFill>
                  <a:srgbClr val="1155CC"/>
                </a:solidFill>
                <a:ea typeface="Roboto Slab"/>
              </a:rPr>
              <a:t> </a:t>
            </a:r>
            <a:r>
              <a:rPr lang="en-US" sz="1800" err="1">
                <a:solidFill>
                  <a:srgbClr val="1155CC"/>
                </a:solidFill>
                <a:ea typeface="Roboto Slab"/>
              </a:rPr>
              <a:t>tuỳ</a:t>
            </a:r>
            <a:r>
              <a:rPr lang="en-US" sz="1800" dirty="0">
                <a:solidFill>
                  <a:srgbClr val="1155CC"/>
                </a:solidFill>
                <a:ea typeface="Roboto Slab"/>
              </a:rPr>
              <a:t> </a:t>
            </a:r>
            <a:r>
              <a:rPr lang="en-US" sz="1800" err="1">
                <a:solidFill>
                  <a:srgbClr val="1155CC"/>
                </a:solidFill>
                <a:ea typeface="Roboto Slab"/>
              </a:rPr>
              <a:t>cách</a:t>
            </a:r>
            <a:r>
              <a:rPr lang="en-US" sz="1800" dirty="0">
                <a:solidFill>
                  <a:srgbClr val="1155CC"/>
                </a:solidFill>
                <a:ea typeface="Roboto Slab"/>
              </a:rPr>
              <a:t> </a:t>
            </a:r>
            <a:r>
              <a:rPr lang="en-US" sz="1800" err="1">
                <a:solidFill>
                  <a:srgbClr val="1155CC"/>
                </a:solidFill>
                <a:ea typeface="Roboto Slab"/>
              </a:rPr>
              <a:t>mô</a:t>
            </a:r>
            <a:r>
              <a:rPr lang="en-US" sz="1800" dirty="0">
                <a:solidFill>
                  <a:srgbClr val="1155CC"/>
                </a:solidFill>
                <a:ea typeface="Roboto Slab"/>
              </a:rPr>
              <a:t> </a:t>
            </a:r>
            <a:r>
              <a:rPr lang="en-US" sz="1800" err="1">
                <a:solidFill>
                  <a:srgbClr val="1155CC"/>
                </a:solidFill>
                <a:ea typeface="Roboto Slab"/>
              </a:rPr>
              <a:t>hình</a:t>
            </a:r>
            <a:r>
              <a:rPr lang="en-US" sz="1800" dirty="0">
                <a:solidFill>
                  <a:srgbClr val="1155CC"/>
                </a:solidFill>
                <a:ea typeface="Roboto Slab"/>
              </a:rPr>
              <a:t> </a:t>
            </a:r>
            <a:r>
              <a:rPr lang="en-US" sz="1800" err="1">
                <a:solidFill>
                  <a:srgbClr val="1155CC"/>
                </a:solidFill>
                <a:ea typeface="Roboto Slab"/>
              </a:rPr>
              <a:t>gán</a:t>
            </a:r>
            <a:r>
              <a:rPr lang="en-US" sz="1800" dirty="0">
                <a:solidFill>
                  <a:srgbClr val="1155CC"/>
                </a:solidFill>
                <a:ea typeface="Roboto Slab"/>
              </a:rPr>
              <a:t> </a:t>
            </a:r>
            <a:r>
              <a:rPr lang="en-US" sz="1800" err="1">
                <a:solidFill>
                  <a:srgbClr val="1155CC"/>
                </a:solidFill>
                <a:ea typeface="Roboto Slab"/>
              </a:rPr>
              <a:t>nhãn</a:t>
            </a:r>
            <a:r>
              <a:rPr lang="en-US" sz="1800" dirty="0">
                <a:solidFill>
                  <a:srgbClr val="1155CC"/>
                </a:solidFill>
                <a:ea typeface="Roboto Slab"/>
              </a:rPr>
              <a:t>).</a:t>
            </a:r>
            <a:endParaRPr lang="en-US" dirty="0"/>
          </a:p>
          <a:p>
            <a:pPr lvl="1" algn="just">
              <a:buChar char="•"/>
            </a:pPr>
            <a:endParaRPr lang="en-US" sz="1800" dirty="0">
              <a:solidFill>
                <a:srgbClr val="1155CC"/>
              </a:solidFill>
              <a:ea typeface="Roboto Slab"/>
            </a:endParaRPr>
          </a:p>
          <a:p>
            <a:pPr lvl="1" algn="just">
              <a:buChar char="•"/>
            </a:pPr>
            <a:r>
              <a:rPr lang="en-US" sz="1800" b="1" dirty="0" err="1">
                <a:solidFill>
                  <a:srgbClr val="1155CC"/>
                </a:solidFill>
                <a:ea typeface="Roboto Slab"/>
              </a:rPr>
              <a:t>Nhận</a:t>
            </a:r>
            <a:r>
              <a:rPr lang="en-US" sz="1800" b="1" dirty="0">
                <a:solidFill>
                  <a:srgbClr val="1155CC"/>
                </a:solidFill>
                <a:ea typeface="Roboto Slab"/>
              </a:rPr>
              <a:t> </a:t>
            </a:r>
            <a:r>
              <a:rPr lang="en-US" sz="1800" b="1" dirty="0" err="1">
                <a:solidFill>
                  <a:srgbClr val="1155CC"/>
                </a:solidFill>
                <a:ea typeface="Roboto Slab"/>
              </a:rPr>
              <a:t>định</a:t>
            </a:r>
            <a:r>
              <a:rPr lang="en-US" sz="1800" b="1" dirty="0">
                <a:solidFill>
                  <a:srgbClr val="1155CC"/>
                </a:solidFill>
                <a:ea typeface="Roboto Slab"/>
              </a:rPr>
              <a:t>:</a:t>
            </a:r>
            <a:endParaRPr lang="en-US" dirty="0"/>
          </a:p>
          <a:p>
            <a:pPr marL="457200" lvl="1" algn="just">
              <a:buChar char="•"/>
            </a:pPr>
            <a:r>
              <a:rPr lang="en-US" sz="1800" dirty="0">
                <a:solidFill>
                  <a:srgbClr val="1155CC"/>
                </a:solidFill>
                <a:ea typeface="Roboto Slab"/>
              </a:rPr>
              <a:t>K=4 </a:t>
            </a:r>
            <a:r>
              <a:rPr lang="en-US" sz="1800" err="1">
                <a:solidFill>
                  <a:srgbClr val="1155CC"/>
                </a:solidFill>
                <a:ea typeface="Roboto Slab"/>
              </a:rPr>
              <a:t>cho</a:t>
            </a:r>
            <a:r>
              <a:rPr lang="en-US" sz="1800" dirty="0">
                <a:solidFill>
                  <a:srgbClr val="1155CC"/>
                </a:solidFill>
                <a:ea typeface="Roboto Slab"/>
              </a:rPr>
              <a:t> </a:t>
            </a:r>
            <a:r>
              <a:rPr lang="en-US" sz="1800" err="1">
                <a:solidFill>
                  <a:srgbClr val="1155CC"/>
                </a:solidFill>
                <a:ea typeface="Roboto Slab"/>
              </a:rPr>
              <a:t>phép</a:t>
            </a:r>
            <a:r>
              <a:rPr lang="en-US" sz="1800" dirty="0">
                <a:solidFill>
                  <a:srgbClr val="1155CC"/>
                </a:solidFill>
                <a:ea typeface="Roboto Slab"/>
              </a:rPr>
              <a:t> </a:t>
            </a:r>
            <a:r>
              <a:rPr lang="en-US" sz="1800" err="1">
                <a:solidFill>
                  <a:srgbClr val="1155CC"/>
                </a:solidFill>
                <a:ea typeface="Roboto Slab"/>
              </a:rPr>
              <a:t>mô</a:t>
            </a:r>
            <a:r>
              <a:rPr lang="en-US" sz="1800" dirty="0">
                <a:solidFill>
                  <a:srgbClr val="1155CC"/>
                </a:solidFill>
                <a:ea typeface="Roboto Slab"/>
              </a:rPr>
              <a:t> </a:t>
            </a:r>
            <a:r>
              <a:rPr lang="en-US" sz="1800" err="1">
                <a:solidFill>
                  <a:srgbClr val="1155CC"/>
                </a:solidFill>
                <a:ea typeface="Roboto Slab"/>
              </a:rPr>
              <a:t>hình</a:t>
            </a:r>
            <a:r>
              <a:rPr lang="en-US" sz="1800" dirty="0">
                <a:solidFill>
                  <a:srgbClr val="1155CC"/>
                </a:solidFill>
                <a:ea typeface="Roboto Slab"/>
              </a:rPr>
              <a:t> </a:t>
            </a:r>
            <a:r>
              <a:rPr lang="en-US" sz="1800" err="1">
                <a:solidFill>
                  <a:srgbClr val="1155CC"/>
                </a:solidFill>
                <a:ea typeface="Roboto Slab"/>
              </a:rPr>
              <a:t>bắt</a:t>
            </a:r>
            <a:r>
              <a:rPr lang="en-US" sz="1800" dirty="0">
                <a:solidFill>
                  <a:srgbClr val="1155CC"/>
                </a:solidFill>
                <a:ea typeface="Roboto Slab"/>
              </a:rPr>
              <a:t> </a:t>
            </a:r>
            <a:r>
              <a:rPr lang="en-US" sz="1800" err="1">
                <a:solidFill>
                  <a:srgbClr val="1155CC"/>
                </a:solidFill>
                <a:ea typeface="Roboto Slab"/>
              </a:rPr>
              <a:t>thêm</a:t>
            </a:r>
            <a:r>
              <a:rPr lang="en-US" sz="1800" dirty="0">
                <a:solidFill>
                  <a:srgbClr val="1155CC"/>
                </a:solidFill>
                <a:ea typeface="Roboto Slab"/>
              </a:rPr>
              <a:t> </a:t>
            </a:r>
            <a:r>
              <a:rPr lang="en-US" sz="1800" err="1">
                <a:solidFill>
                  <a:srgbClr val="1155CC"/>
                </a:solidFill>
                <a:ea typeface="Roboto Slab"/>
              </a:rPr>
              <a:t>những</a:t>
            </a:r>
            <a:r>
              <a:rPr lang="en-US" sz="1800" dirty="0">
                <a:solidFill>
                  <a:srgbClr val="1155CC"/>
                </a:solidFill>
                <a:ea typeface="Roboto Slab"/>
              </a:rPr>
              <a:t> </a:t>
            </a:r>
            <a:r>
              <a:rPr lang="en-US" sz="1800" err="1">
                <a:solidFill>
                  <a:srgbClr val="1155CC"/>
                </a:solidFill>
                <a:ea typeface="Roboto Slab"/>
              </a:rPr>
              <a:t>mức</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 </a:t>
            </a:r>
            <a:r>
              <a:rPr lang="en-US" sz="1800" err="1">
                <a:solidFill>
                  <a:srgbClr val="1155CC"/>
                </a:solidFill>
                <a:ea typeface="Roboto Slab"/>
              </a:rPr>
              <a:t>chênh</a:t>
            </a:r>
            <a:r>
              <a:rPr lang="en-US" sz="1800" dirty="0">
                <a:solidFill>
                  <a:srgbClr val="1155CC"/>
                </a:solidFill>
                <a:ea typeface="Roboto Slab"/>
              </a:rPr>
              <a:t> </a:t>
            </a:r>
            <a:r>
              <a:rPr lang="en-US" sz="1800" err="1">
                <a:solidFill>
                  <a:srgbClr val="1155CC"/>
                </a:solidFill>
                <a:ea typeface="Roboto Slab"/>
              </a:rPr>
              <a:t>lệch</a:t>
            </a:r>
            <a:r>
              <a:rPr lang="en-US" sz="1800" dirty="0">
                <a:solidFill>
                  <a:srgbClr val="1155CC"/>
                </a:solidFill>
                <a:ea typeface="Roboto Slab"/>
              </a:rPr>
              <a:t> </a:t>
            </a:r>
            <a:r>
              <a:rPr lang="en-US" sz="1800" err="1">
                <a:solidFill>
                  <a:srgbClr val="1155CC"/>
                </a:solidFill>
                <a:ea typeface="Roboto Slab"/>
              </a:rPr>
              <a:t>doanh</a:t>
            </a:r>
            <a:r>
              <a:rPr lang="en-US" sz="1800" dirty="0">
                <a:solidFill>
                  <a:srgbClr val="1155CC"/>
                </a:solidFill>
                <a:ea typeface="Roboto Slab"/>
              </a:rPr>
              <a:t> </a:t>
            </a:r>
            <a:r>
              <a:rPr lang="en-US" sz="1800" err="1">
                <a:solidFill>
                  <a:srgbClr val="1155CC"/>
                </a:solidFill>
                <a:ea typeface="Roboto Slab"/>
              </a:rPr>
              <a:t>thu</a:t>
            </a:r>
            <a:r>
              <a:rPr lang="en-US" sz="1800" dirty="0">
                <a:solidFill>
                  <a:srgbClr val="1155CC"/>
                </a:solidFill>
                <a:ea typeface="Roboto Slab"/>
              </a:rPr>
              <a:t> </a:t>
            </a:r>
            <a:r>
              <a:rPr lang="en-US" sz="1800" err="1">
                <a:solidFill>
                  <a:srgbClr val="1155CC"/>
                </a:solidFill>
                <a:ea typeface="Roboto Slab"/>
              </a:rPr>
              <a:t>tinh</a:t>
            </a:r>
            <a:r>
              <a:rPr lang="en-US" sz="1800" dirty="0">
                <a:solidFill>
                  <a:srgbClr val="1155CC"/>
                </a:solidFill>
                <a:ea typeface="Roboto Slab"/>
              </a:rPr>
              <a:t> vi </a:t>
            </a:r>
            <a:r>
              <a:rPr lang="en-US" sz="1800" err="1">
                <a:solidFill>
                  <a:srgbClr val="1155CC"/>
                </a:solidFill>
                <a:ea typeface="Roboto Slab"/>
              </a:rPr>
              <a:t>hơn</a:t>
            </a:r>
            <a:r>
              <a:rPr lang="en-US" sz="1800" dirty="0">
                <a:solidFill>
                  <a:srgbClr val="1155CC"/>
                </a:solidFill>
                <a:ea typeface="Roboto Slab"/>
              </a:rPr>
              <a:t>.</a:t>
            </a:r>
            <a:endParaRPr lang="en-US" dirty="0"/>
          </a:p>
          <a:p>
            <a:pPr algn="just"/>
            <a:endParaRPr lang="en-US" sz="1800" dirty="0">
              <a:solidFill>
                <a:srgbClr val="1155CC"/>
              </a:solidFill>
              <a:ea typeface="Roboto Slab"/>
            </a:endParaRPr>
          </a:p>
        </p:txBody>
      </p:sp>
    </p:spTree>
    <p:extLst>
      <p:ext uri="{BB962C8B-B14F-4D97-AF65-F5344CB8AC3E}">
        <p14:creationId xmlns:p14="http://schemas.microsoft.com/office/powerpoint/2010/main" val="39872372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E352A55A-432D-3DAC-9EE1-FF6CD99EC64A}"/>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F945D429-251C-DEC8-0FE1-769CB152879F}"/>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54</a:t>
            </a:fld>
            <a:endParaRPr/>
          </a:p>
        </p:txBody>
      </p:sp>
      <p:sp>
        <p:nvSpPr>
          <p:cNvPr id="2" name="Google Shape;90;p14">
            <a:extLst>
              <a:ext uri="{FF2B5EF4-FFF2-40B4-BE49-F238E27FC236}">
                <a16:creationId xmlns:a16="http://schemas.microsoft.com/office/drawing/2014/main" id="{C1BFA029-D24E-525E-40C6-82DDB7001304}"/>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2.4.2. </a:t>
            </a:r>
            <a:r>
              <a:rPr lang="en-GB" sz="2400" b="1" err="1">
                <a:solidFill>
                  <a:srgbClr val="1155CC"/>
                </a:solidFill>
                <a:sym typeface="Source Sans Pro"/>
              </a:rPr>
              <a:t>Phân</a:t>
            </a:r>
            <a:r>
              <a:rPr lang="en-GB" sz="2400" b="1">
                <a:solidFill>
                  <a:srgbClr val="1155CC"/>
                </a:solidFill>
                <a:sym typeface="Source Sans Pro"/>
              </a:rPr>
              <a:t> </a:t>
            </a:r>
            <a:r>
              <a:rPr lang="en-GB" sz="2400" b="1" err="1">
                <a:solidFill>
                  <a:srgbClr val="1155CC"/>
                </a:solidFill>
                <a:sym typeface="Source Sans Pro"/>
              </a:rPr>
              <a:t>tích</a:t>
            </a:r>
            <a:r>
              <a:rPr lang="en-GB" sz="2400" b="1">
                <a:solidFill>
                  <a:srgbClr val="1155CC"/>
                </a:solidFill>
                <a:sym typeface="Source Sans Pro"/>
              </a:rPr>
              <a:t> </a:t>
            </a:r>
            <a:r>
              <a:rPr lang="en-GB" sz="2400" b="1" err="1">
                <a:solidFill>
                  <a:srgbClr val="1155CC"/>
                </a:solidFill>
                <a:sym typeface="Source Sans Pro"/>
              </a:rPr>
              <a:t>dữ</a:t>
            </a:r>
            <a:r>
              <a:rPr lang="en-GB" sz="2400" b="1">
                <a:solidFill>
                  <a:srgbClr val="1155CC"/>
                </a:solidFill>
                <a:sym typeface="Source Sans Pro"/>
              </a:rPr>
              <a:t> </a:t>
            </a:r>
            <a:r>
              <a:rPr lang="en-GB" sz="2400" b="1" err="1">
                <a:solidFill>
                  <a:srgbClr val="1155CC"/>
                </a:solidFill>
                <a:sym typeface="Source Sans Pro"/>
              </a:rPr>
              <a:t>liệu</a:t>
            </a:r>
            <a:endParaRPr lang="en-GB" sz="2400" b="1" err="1"/>
          </a:p>
        </p:txBody>
      </p:sp>
      <p:sp>
        <p:nvSpPr>
          <p:cNvPr id="6" name="TextBox 5">
            <a:extLst>
              <a:ext uri="{FF2B5EF4-FFF2-40B4-BE49-F238E27FC236}">
                <a16:creationId xmlns:a16="http://schemas.microsoft.com/office/drawing/2014/main" id="{704B6816-BBC1-0161-7601-0729DDE6A2DF}"/>
              </a:ext>
            </a:extLst>
          </p:cNvPr>
          <p:cNvSpPr txBox="1"/>
          <p:nvPr/>
        </p:nvSpPr>
        <p:spPr>
          <a:xfrm>
            <a:off x="327755" y="470124"/>
            <a:ext cx="8634122" cy="1200329"/>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Ước</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tính</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trạng</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thái</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với</a:t>
            </a:r>
            <a:r>
              <a:rPr lang="en-US" sz="1800" b="1">
                <a:solidFill>
                  <a:srgbClr val="FF0000"/>
                </a:solidFill>
                <a:latin typeface="+mj-lt"/>
                <a:ea typeface="Roboto Slab"/>
                <a:cs typeface="Roboto Slab"/>
              </a:rPr>
              <a:t> K=5</a:t>
            </a:r>
            <a:endParaRPr lang="en-US" sz="1800" b="1" err="1">
              <a:solidFill>
                <a:srgbClr val="FF0000"/>
              </a:solidFill>
              <a:ea typeface="Roboto Slab"/>
              <a:cs typeface="Roboto Slab"/>
            </a:endParaRPr>
          </a:p>
          <a:p>
            <a:pPr algn="just"/>
            <a:endParaRPr lang="en-US" sz="1800">
              <a:solidFill>
                <a:schemeClr val="accent1"/>
              </a:solidFill>
              <a:ea typeface="Roboto Slab"/>
            </a:endParaRPr>
          </a:p>
          <a:p>
            <a:pPr algn="just"/>
            <a:endParaRPr lang="en-US" sz="1800">
              <a:solidFill>
                <a:schemeClr val="accent1"/>
              </a:solidFill>
              <a:ea typeface="Roboto Slab"/>
            </a:endParaRPr>
          </a:p>
          <a:p>
            <a:pPr algn="just">
              <a:buFont typeface="Roboto Slab" pitchFamily="2" charset="0"/>
            </a:pPr>
            <a:endParaRPr lang="en-US" sz="1800">
              <a:solidFill>
                <a:schemeClr val="accent1"/>
              </a:solidFill>
              <a:ea typeface="Roboto Slab"/>
            </a:endParaRPr>
          </a:p>
        </p:txBody>
      </p:sp>
      <p:pic>
        <p:nvPicPr>
          <p:cNvPr id="4" name="Picture 3">
            <a:extLst>
              <a:ext uri="{FF2B5EF4-FFF2-40B4-BE49-F238E27FC236}">
                <a16:creationId xmlns:a16="http://schemas.microsoft.com/office/drawing/2014/main" id="{811F4105-3111-98BC-E1F3-0B9E5A7F2DC2}"/>
              </a:ext>
            </a:extLst>
          </p:cNvPr>
          <p:cNvPicPr>
            <a:picLocks noChangeAspect="1"/>
          </p:cNvPicPr>
          <p:nvPr/>
        </p:nvPicPr>
        <p:blipFill>
          <a:blip r:embed="rId3"/>
          <a:stretch>
            <a:fillRect/>
          </a:stretch>
        </p:blipFill>
        <p:spPr>
          <a:xfrm>
            <a:off x="788525" y="930087"/>
            <a:ext cx="7566950" cy="4021214"/>
          </a:xfrm>
          <a:prstGeom prst="rect">
            <a:avLst/>
          </a:prstGeom>
        </p:spPr>
      </p:pic>
    </p:spTree>
    <p:extLst>
      <p:ext uri="{BB962C8B-B14F-4D97-AF65-F5344CB8AC3E}">
        <p14:creationId xmlns:p14="http://schemas.microsoft.com/office/powerpoint/2010/main" val="175289001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BBDC6BA2-D36A-7721-5D73-CEE03BC2D5DC}"/>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0CAE1FCC-0D60-29C3-00F7-2EC8716C5017}"/>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55</a:t>
            </a:fld>
            <a:endParaRPr/>
          </a:p>
        </p:txBody>
      </p:sp>
      <p:sp>
        <p:nvSpPr>
          <p:cNvPr id="2" name="Google Shape;90;p14">
            <a:extLst>
              <a:ext uri="{FF2B5EF4-FFF2-40B4-BE49-F238E27FC236}">
                <a16:creationId xmlns:a16="http://schemas.microsoft.com/office/drawing/2014/main" id="{D00379C3-856A-BDCF-3D2E-F8BDB30F58A5}"/>
              </a:ext>
            </a:extLst>
          </p:cNvPr>
          <p:cNvSpPr txBox="1">
            <a:spLocks/>
          </p:cNvSpPr>
          <p:nvPr/>
        </p:nvSpPr>
        <p:spPr>
          <a:xfrm>
            <a:off x="324658" y="2672"/>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2.4.2. </a:t>
            </a:r>
            <a:r>
              <a:rPr lang="en-GB" sz="2400" b="1" err="1">
                <a:solidFill>
                  <a:srgbClr val="1155CC"/>
                </a:solidFill>
                <a:sym typeface="Source Sans Pro"/>
              </a:rPr>
              <a:t>Phân</a:t>
            </a:r>
            <a:r>
              <a:rPr lang="en-GB" sz="2400" b="1">
                <a:solidFill>
                  <a:srgbClr val="1155CC"/>
                </a:solidFill>
                <a:sym typeface="Source Sans Pro"/>
              </a:rPr>
              <a:t> </a:t>
            </a:r>
            <a:r>
              <a:rPr lang="en-GB" sz="2400" b="1" err="1">
                <a:solidFill>
                  <a:srgbClr val="1155CC"/>
                </a:solidFill>
                <a:sym typeface="Source Sans Pro"/>
              </a:rPr>
              <a:t>tích</a:t>
            </a:r>
            <a:r>
              <a:rPr lang="en-GB" sz="2400" b="1">
                <a:solidFill>
                  <a:srgbClr val="1155CC"/>
                </a:solidFill>
                <a:sym typeface="Source Sans Pro"/>
              </a:rPr>
              <a:t> </a:t>
            </a:r>
            <a:r>
              <a:rPr lang="en-GB" sz="2400" b="1" err="1">
                <a:solidFill>
                  <a:srgbClr val="1155CC"/>
                </a:solidFill>
                <a:sym typeface="Source Sans Pro"/>
              </a:rPr>
              <a:t>dữ</a:t>
            </a:r>
            <a:r>
              <a:rPr lang="en-GB" sz="2400" b="1">
                <a:solidFill>
                  <a:srgbClr val="1155CC"/>
                </a:solidFill>
                <a:sym typeface="Source Sans Pro"/>
              </a:rPr>
              <a:t> </a:t>
            </a:r>
            <a:r>
              <a:rPr lang="en-GB" sz="2400" b="1" err="1">
                <a:solidFill>
                  <a:srgbClr val="1155CC"/>
                </a:solidFill>
                <a:sym typeface="Source Sans Pro"/>
              </a:rPr>
              <a:t>liệu</a:t>
            </a:r>
            <a:endParaRPr lang="en-GB" sz="2400" b="1" err="1"/>
          </a:p>
        </p:txBody>
      </p:sp>
      <p:sp>
        <p:nvSpPr>
          <p:cNvPr id="6" name="TextBox 5">
            <a:extLst>
              <a:ext uri="{FF2B5EF4-FFF2-40B4-BE49-F238E27FC236}">
                <a16:creationId xmlns:a16="http://schemas.microsoft.com/office/drawing/2014/main" id="{67FB63F9-5F4D-38D7-D468-E9957EC19411}"/>
              </a:ext>
            </a:extLst>
          </p:cNvPr>
          <p:cNvSpPr txBox="1"/>
          <p:nvPr/>
        </p:nvSpPr>
        <p:spPr>
          <a:xfrm>
            <a:off x="327755" y="470124"/>
            <a:ext cx="8634122" cy="4524315"/>
          </a:xfrm>
          <a:prstGeom prst="rect">
            <a:avLst/>
          </a:prstGeom>
          <a:solidFill>
            <a:schemeClr val="bg1"/>
          </a:solidFill>
        </p:spPr>
        <p:txBody>
          <a:bodyPr wrap="square" lIns="91440" tIns="45720" rIns="91440" bIns="45720" rtlCol="0" anchor="t">
            <a:spAutoFit/>
          </a:bodyPr>
          <a:lstStyle/>
          <a:p>
            <a:pPr algn="just"/>
            <a:r>
              <a:rPr lang="en-US" sz="1800" b="1" dirty="0" err="1">
                <a:solidFill>
                  <a:srgbClr val="FF0000"/>
                </a:solidFill>
                <a:latin typeface="+mj-lt"/>
                <a:ea typeface="Roboto Slab"/>
                <a:cs typeface="Roboto Slab"/>
              </a:rPr>
              <a:t>Ước</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tính</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trạng</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thái</a:t>
            </a:r>
            <a:r>
              <a:rPr lang="en-US" sz="1800" b="1" dirty="0">
                <a:solidFill>
                  <a:srgbClr val="FF0000"/>
                </a:solidFill>
                <a:latin typeface="+mj-lt"/>
                <a:ea typeface="Roboto Slab"/>
                <a:cs typeface="Roboto Slab"/>
              </a:rPr>
              <a:t> </a:t>
            </a:r>
            <a:r>
              <a:rPr lang="en-US" sz="1800" b="1" dirty="0" err="1">
                <a:solidFill>
                  <a:srgbClr val="FF0000"/>
                </a:solidFill>
                <a:latin typeface="+mj-lt"/>
                <a:ea typeface="Roboto Slab"/>
                <a:cs typeface="Roboto Slab"/>
              </a:rPr>
              <a:t>với</a:t>
            </a:r>
            <a:r>
              <a:rPr lang="en-US" sz="1800" b="1" dirty="0">
                <a:solidFill>
                  <a:srgbClr val="FF0000"/>
                </a:solidFill>
                <a:latin typeface="+mj-lt"/>
                <a:ea typeface="Roboto Slab"/>
                <a:cs typeface="Roboto Slab"/>
              </a:rPr>
              <a:t> K=5</a:t>
            </a:r>
            <a:endParaRPr lang="en-US" sz="1800" b="1" dirty="0">
              <a:solidFill>
                <a:srgbClr val="FF0000"/>
              </a:solidFill>
              <a:ea typeface="Roboto Slab"/>
              <a:cs typeface="Roboto Slab"/>
            </a:endParaRPr>
          </a:p>
          <a:p>
            <a:pPr algn="just"/>
            <a:endParaRPr lang="en-US" sz="1800" b="1" dirty="0">
              <a:solidFill>
                <a:srgbClr val="FF0000"/>
              </a:solidFill>
              <a:ea typeface="Roboto Slab"/>
              <a:cs typeface="Roboto Slab"/>
            </a:endParaRPr>
          </a:p>
          <a:p>
            <a:pPr algn="just">
              <a:buChar char="•"/>
            </a:pPr>
            <a:r>
              <a:rPr lang="en-US" sz="1800" b="1" dirty="0" err="1">
                <a:solidFill>
                  <a:srgbClr val="1155CC"/>
                </a:solidFill>
                <a:ea typeface="Roboto Slab"/>
              </a:rPr>
              <a:t>Phân</a:t>
            </a:r>
            <a:r>
              <a:rPr lang="en-US" sz="1800" b="1" dirty="0">
                <a:solidFill>
                  <a:srgbClr val="1155CC"/>
                </a:solidFill>
                <a:ea typeface="Roboto Slab"/>
              </a:rPr>
              <a:t> </a:t>
            </a:r>
            <a:r>
              <a:rPr lang="en-US" sz="1800" b="1" dirty="0" err="1">
                <a:solidFill>
                  <a:srgbClr val="1155CC"/>
                </a:solidFill>
                <a:ea typeface="Roboto Slab"/>
              </a:rPr>
              <a:t>mảnh</a:t>
            </a:r>
            <a:r>
              <a:rPr lang="en-US" sz="1800" b="1" dirty="0">
                <a:solidFill>
                  <a:srgbClr val="1155CC"/>
                </a:solidFill>
                <a:ea typeface="Roboto Slab"/>
              </a:rPr>
              <a:t> </a:t>
            </a:r>
            <a:r>
              <a:rPr lang="en-US" sz="1800" b="1" dirty="0" err="1">
                <a:solidFill>
                  <a:srgbClr val="1155CC"/>
                </a:solidFill>
                <a:ea typeface="Roboto Slab"/>
              </a:rPr>
              <a:t>cao</a:t>
            </a:r>
            <a:r>
              <a:rPr lang="en-US" sz="1800" b="1" dirty="0">
                <a:solidFill>
                  <a:srgbClr val="1155CC"/>
                </a:solidFill>
                <a:ea typeface="Roboto Slab"/>
              </a:rPr>
              <a:t>:</a:t>
            </a:r>
            <a:r>
              <a:rPr lang="en-US" sz="1800" dirty="0">
                <a:solidFill>
                  <a:srgbClr val="1155CC"/>
                </a:solidFill>
                <a:ea typeface="Roboto Slab"/>
              </a:rPr>
              <a:t> Mô </a:t>
            </a:r>
            <a:r>
              <a:rPr lang="en-US" sz="1800" dirty="0" err="1">
                <a:solidFill>
                  <a:srgbClr val="1155CC"/>
                </a:solidFill>
                <a:ea typeface="Roboto Slab"/>
              </a:rPr>
              <a:t>hình</a:t>
            </a:r>
            <a:r>
              <a:rPr lang="en-US" sz="1800" dirty="0">
                <a:solidFill>
                  <a:srgbClr val="1155CC"/>
                </a:solidFill>
                <a:ea typeface="Roboto Slab"/>
              </a:rPr>
              <a:t> chia </a:t>
            </a:r>
            <a:r>
              <a:rPr lang="en-US" sz="1800" dirty="0" err="1">
                <a:solidFill>
                  <a:srgbClr val="1155CC"/>
                </a:solidFill>
                <a:ea typeface="Roboto Slab"/>
              </a:rPr>
              <a:t>thành</a:t>
            </a:r>
            <a:r>
              <a:rPr lang="en-US" sz="1800" dirty="0">
                <a:solidFill>
                  <a:srgbClr val="1155CC"/>
                </a:solidFill>
                <a:ea typeface="Roboto Slab"/>
              </a:rPr>
              <a:t> 5 </a:t>
            </a:r>
            <a:r>
              <a:rPr lang="en-US" sz="1800" dirty="0" err="1">
                <a:solidFill>
                  <a:srgbClr val="1155CC"/>
                </a:solidFill>
                <a:ea typeface="Roboto Slab"/>
              </a:rPr>
              <a:t>chế</a:t>
            </a:r>
            <a:r>
              <a:rPr lang="en-US" sz="1800" dirty="0">
                <a:solidFill>
                  <a:srgbClr val="1155CC"/>
                </a:solidFill>
                <a:ea typeface="Roboto Slab"/>
              </a:rPr>
              <a:t> </a:t>
            </a:r>
            <a:r>
              <a:rPr lang="en-US" sz="1800" dirty="0" err="1">
                <a:solidFill>
                  <a:srgbClr val="1155CC"/>
                </a:solidFill>
                <a:ea typeface="Roboto Slab"/>
              </a:rPr>
              <a:t>độ</a:t>
            </a:r>
            <a:r>
              <a:rPr lang="en-US" sz="1800" dirty="0">
                <a:solidFill>
                  <a:srgbClr val="1155CC"/>
                </a:solidFill>
                <a:ea typeface="Roboto Slab"/>
              </a:rPr>
              <a:t>, </a:t>
            </a:r>
            <a:r>
              <a:rPr lang="en-US" sz="1800" dirty="0" err="1">
                <a:solidFill>
                  <a:srgbClr val="1155CC"/>
                </a:solidFill>
                <a:ea typeface="Roboto Slab"/>
              </a:rPr>
              <a:t>tức</a:t>
            </a:r>
            <a:r>
              <a:rPr lang="en-US" sz="1800" dirty="0">
                <a:solidFill>
                  <a:srgbClr val="1155CC"/>
                </a:solidFill>
                <a:ea typeface="Roboto Slab"/>
              </a:rPr>
              <a:t> </a:t>
            </a:r>
            <a:r>
              <a:rPr lang="en-US" sz="1800" dirty="0" err="1">
                <a:solidFill>
                  <a:srgbClr val="1155CC"/>
                </a:solidFill>
                <a:ea typeface="Roboto Slab"/>
              </a:rPr>
              <a:t>nhiều</a:t>
            </a:r>
            <a:r>
              <a:rPr lang="en-US" sz="1800" dirty="0">
                <a:solidFill>
                  <a:srgbClr val="1155CC"/>
                </a:solidFill>
                <a:ea typeface="Roboto Slab"/>
              </a:rPr>
              <a:t> </a:t>
            </a:r>
            <a:r>
              <a:rPr lang="en-US" sz="1800" dirty="0" err="1">
                <a:solidFill>
                  <a:srgbClr val="1155CC"/>
                </a:solidFill>
                <a:ea typeface="Roboto Slab"/>
              </a:rPr>
              <a:t>trạng</a:t>
            </a:r>
            <a:r>
              <a:rPr lang="en-US" sz="1800" dirty="0">
                <a:solidFill>
                  <a:srgbClr val="1155CC"/>
                </a:solidFill>
                <a:ea typeface="Roboto Slab"/>
              </a:rPr>
              <a:t> </a:t>
            </a:r>
            <a:r>
              <a:rPr lang="en-US" sz="1800" dirty="0" err="1">
                <a:solidFill>
                  <a:srgbClr val="1155CC"/>
                </a:solidFill>
                <a:ea typeface="Roboto Slab"/>
              </a:rPr>
              <a:t>thái</a:t>
            </a:r>
            <a:r>
              <a:rPr lang="en-US" sz="1800" dirty="0">
                <a:solidFill>
                  <a:srgbClr val="1155CC"/>
                </a:solidFill>
                <a:ea typeface="Roboto Slab"/>
              </a:rPr>
              <a:t> </a:t>
            </a:r>
            <a:r>
              <a:rPr lang="en-US" sz="1800" dirty="0" err="1">
                <a:solidFill>
                  <a:srgbClr val="1155CC"/>
                </a:solidFill>
                <a:ea typeface="Roboto Slab"/>
              </a:rPr>
              <a:t>nhỏ</a:t>
            </a:r>
            <a:r>
              <a:rPr lang="en-US" sz="1800" dirty="0">
                <a:solidFill>
                  <a:srgbClr val="1155CC"/>
                </a:solidFill>
                <a:ea typeface="Roboto Slab"/>
              </a:rPr>
              <a:t> </a:t>
            </a:r>
            <a:r>
              <a:rPr lang="en-US" sz="1800" dirty="0" err="1">
                <a:solidFill>
                  <a:srgbClr val="1155CC"/>
                </a:solidFill>
                <a:ea typeface="Roboto Slab"/>
              </a:rPr>
              <a:t>hơn</a:t>
            </a:r>
            <a:r>
              <a:rPr lang="en-US" sz="1800" dirty="0">
                <a:solidFill>
                  <a:srgbClr val="1155CC"/>
                </a:solidFill>
                <a:ea typeface="Roboto Slab"/>
              </a:rPr>
              <a:t>.</a:t>
            </a:r>
            <a:endParaRPr lang="en-US" dirty="0">
              <a:solidFill>
                <a:srgbClr val="1155CC"/>
              </a:solidFill>
            </a:endParaRPr>
          </a:p>
          <a:p>
            <a:pPr algn="just">
              <a:buChar char="•"/>
            </a:pPr>
            <a:endParaRPr lang="en-US" sz="1800" dirty="0">
              <a:solidFill>
                <a:srgbClr val="1155CC"/>
              </a:solidFill>
              <a:ea typeface="Roboto Slab"/>
            </a:endParaRPr>
          </a:p>
          <a:p>
            <a:pPr algn="just">
              <a:buChar char="•"/>
            </a:pPr>
            <a:r>
              <a:rPr lang="en-US" sz="1800" b="1" dirty="0">
                <a:solidFill>
                  <a:srgbClr val="1155CC"/>
                </a:solidFill>
                <a:ea typeface="Roboto Slab"/>
              </a:rPr>
              <a:t>Quan </a:t>
            </a:r>
            <a:r>
              <a:rPr lang="en-US" sz="1800" b="1" dirty="0" err="1">
                <a:solidFill>
                  <a:srgbClr val="1155CC"/>
                </a:solidFill>
                <a:ea typeface="Roboto Slab"/>
              </a:rPr>
              <a:t>sát</a:t>
            </a:r>
            <a:r>
              <a:rPr lang="en-US" sz="1800" b="1" dirty="0">
                <a:solidFill>
                  <a:srgbClr val="1155CC"/>
                </a:solidFill>
                <a:ea typeface="Roboto Slab"/>
              </a:rPr>
              <a:t>:</a:t>
            </a:r>
            <a:endParaRPr lang="en-US" dirty="0"/>
          </a:p>
          <a:p>
            <a:pPr marL="457200" lvl="2" algn="just">
              <a:buFont typeface="Wingdings"/>
              <a:buChar char="§"/>
            </a:pPr>
            <a:r>
              <a:rPr lang="en-US" sz="1800" err="1">
                <a:solidFill>
                  <a:srgbClr val="1155CC"/>
                </a:solidFill>
                <a:ea typeface="Roboto Slab"/>
              </a:rPr>
              <a:t>Xuất</a:t>
            </a:r>
            <a:r>
              <a:rPr lang="en-US" sz="1800" dirty="0">
                <a:solidFill>
                  <a:srgbClr val="1155CC"/>
                </a:solidFill>
                <a:ea typeface="Roboto Slab"/>
              </a:rPr>
              <a:t> </a:t>
            </a:r>
            <a:r>
              <a:rPr lang="en-US" sz="1800" err="1">
                <a:solidFill>
                  <a:srgbClr val="1155CC"/>
                </a:solidFill>
                <a:ea typeface="Roboto Slab"/>
              </a:rPr>
              <a:t>hiện</a:t>
            </a:r>
            <a:r>
              <a:rPr lang="en-US" sz="1800" dirty="0">
                <a:solidFill>
                  <a:srgbClr val="1155CC"/>
                </a:solidFill>
                <a:ea typeface="Roboto Slab"/>
              </a:rPr>
              <a:t> </a:t>
            </a:r>
            <a:r>
              <a:rPr lang="en-US" sz="1800" err="1">
                <a:solidFill>
                  <a:srgbClr val="1155CC"/>
                </a:solidFill>
                <a:ea typeface="Roboto Slab"/>
              </a:rPr>
              <a:t>thêm</a:t>
            </a:r>
            <a:r>
              <a:rPr lang="en-US" sz="1800" dirty="0">
                <a:solidFill>
                  <a:srgbClr val="1155CC"/>
                </a:solidFill>
                <a:ea typeface="Roboto Slab"/>
              </a:rPr>
              <a:t> </a:t>
            </a:r>
            <a:r>
              <a:rPr lang="en-US" sz="1800" err="1">
                <a:solidFill>
                  <a:srgbClr val="1155CC"/>
                </a:solidFill>
                <a:ea typeface="Roboto Slab"/>
              </a:rPr>
              <a:t>một</a:t>
            </a:r>
            <a:r>
              <a:rPr lang="en-US" sz="1800" dirty="0">
                <a:solidFill>
                  <a:srgbClr val="1155CC"/>
                </a:solidFill>
                <a:ea typeface="Roboto Slab"/>
              </a:rPr>
              <a:t> </a:t>
            </a:r>
            <a:r>
              <a:rPr lang="en-US" sz="1800" err="1">
                <a:solidFill>
                  <a:srgbClr val="1155CC"/>
                </a:solidFill>
                <a:ea typeface="Roboto Slab"/>
              </a:rPr>
              <a:t>màu</a:t>
            </a:r>
            <a:r>
              <a:rPr lang="en-US" sz="1800" dirty="0">
                <a:solidFill>
                  <a:srgbClr val="1155CC"/>
                </a:solidFill>
                <a:ea typeface="Roboto Slab"/>
              </a:rPr>
              <a:t> (</a:t>
            </a:r>
            <a:r>
              <a:rPr lang="en-US" sz="1800" err="1">
                <a:solidFill>
                  <a:srgbClr val="1155CC"/>
                </a:solidFill>
                <a:ea typeface="Roboto Slab"/>
              </a:rPr>
              <a:t>thường</a:t>
            </a:r>
            <a:r>
              <a:rPr lang="en-US" sz="1800" dirty="0">
                <a:solidFill>
                  <a:srgbClr val="1155CC"/>
                </a:solidFill>
                <a:ea typeface="Roboto Slab"/>
              </a:rPr>
              <a:t> </a:t>
            </a:r>
            <a:r>
              <a:rPr lang="en-US" sz="1800" err="1">
                <a:solidFill>
                  <a:srgbClr val="1155CC"/>
                </a:solidFill>
                <a:ea typeface="Roboto Slab"/>
              </a:rPr>
              <a:t>là</a:t>
            </a:r>
            <a:r>
              <a:rPr lang="en-US" sz="1800" dirty="0">
                <a:solidFill>
                  <a:srgbClr val="1155CC"/>
                </a:solidFill>
                <a:ea typeface="Roboto Slab"/>
              </a:rPr>
              <a:t> </a:t>
            </a:r>
            <a:r>
              <a:rPr lang="en-US" sz="1800" err="1">
                <a:solidFill>
                  <a:srgbClr val="1155CC"/>
                </a:solidFill>
                <a:ea typeface="Roboto Slab"/>
              </a:rPr>
              <a:t>hồng</a:t>
            </a:r>
            <a:r>
              <a:rPr lang="en-US" sz="1800" dirty="0">
                <a:solidFill>
                  <a:srgbClr val="1155CC"/>
                </a:solidFill>
                <a:ea typeface="Roboto Slab"/>
              </a:rPr>
              <a:t>) </a:t>
            </a:r>
            <a:r>
              <a:rPr lang="en-US" sz="1800" err="1">
                <a:solidFill>
                  <a:srgbClr val="1155CC"/>
                </a:solidFill>
                <a:ea typeface="Roboto Slab"/>
              </a:rPr>
              <a:t>biểu</a:t>
            </a:r>
            <a:r>
              <a:rPr lang="en-US" sz="1800" dirty="0">
                <a:solidFill>
                  <a:srgbClr val="1155CC"/>
                </a:solidFill>
                <a:ea typeface="Roboto Slab"/>
              </a:rPr>
              <a:t> </a:t>
            </a:r>
            <a:r>
              <a:rPr lang="en-US" sz="1800" err="1">
                <a:solidFill>
                  <a:srgbClr val="1155CC"/>
                </a:solidFill>
                <a:ea typeface="Roboto Slab"/>
              </a:rPr>
              <a:t>diễn</a:t>
            </a:r>
            <a:r>
              <a:rPr lang="en-US" sz="1800" dirty="0">
                <a:solidFill>
                  <a:srgbClr val="1155CC"/>
                </a:solidFill>
                <a:ea typeface="Roboto Slab"/>
              </a:rPr>
              <a:t> </a:t>
            </a:r>
            <a:r>
              <a:rPr lang="en-US" sz="1800" err="1">
                <a:solidFill>
                  <a:srgbClr val="1155CC"/>
                </a:solidFill>
                <a:ea typeface="Roboto Slab"/>
              </a:rPr>
              <a:t>một</a:t>
            </a:r>
            <a:r>
              <a:rPr lang="en-US" sz="1800" dirty="0">
                <a:solidFill>
                  <a:srgbClr val="1155CC"/>
                </a:solidFill>
                <a:ea typeface="Roboto Slab"/>
              </a:rPr>
              <a:t> </a:t>
            </a:r>
            <a:r>
              <a:rPr lang="en-US" sz="1800" err="1">
                <a:solidFill>
                  <a:srgbClr val="1155CC"/>
                </a:solidFill>
                <a:ea typeface="Roboto Slab"/>
              </a:rPr>
              <a:t>chế</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 </a:t>
            </a:r>
            <a:r>
              <a:rPr lang="en-US" sz="1800" err="1">
                <a:solidFill>
                  <a:srgbClr val="1155CC"/>
                </a:solidFill>
                <a:ea typeface="Roboto Slab"/>
              </a:rPr>
              <a:t>mới</a:t>
            </a:r>
            <a:r>
              <a:rPr lang="en-US" sz="1800" dirty="0">
                <a:solidFill>
                  <a:srgbClr val="1155CC"/>
                </a:solidFill>
                <a:ea typeface="Roboto Slab"/>
              </a:rPr>
              <a:t>.</a:t>
            </a:r>
            <a:endParaRPr lang="en-US"/>
          </a:p>
          <a:p>
            <a:pPr marL="457200" lvl="2" algn="just">
              <a:buFont typeface="Wingdings"/>
              <a:buChar char="§"/>
            </a:pPr>
            <a:r>
              <a:rPr lang="en-US" sz="1800" err="1">
                <a:solidFill>
                  <a:srgbClr val="1155CC"/>
                </a:solidFill>
                <a:ea typeface="Roboto Slab"/>
              </a:rPr>
              <a:t>Một</a:t>
            </a:r>
            <a:r>
              <a:rPr lang="en-US" sz="1800" dirty="0">
                <a:solidFill>
                  <a:srgbClr val="1155CC"/>
                </a:solidFill>
                <a:ea typeface="Roboto Slab"/>
              </a:rPr>
              <a:t> </a:t>
            </a:r>
            <a:r>
              <a:rPr lang="en-US" sz="1800" err="1">
                <a:solidFill>
                  <a:srgbClr val="1155CC"/>
                </a:solidFill>
                <a:ea typeface="Roboto Slab"/>
              </a:rPr>
              <a:t>số</a:t>
            </a:r>
            <a:r>
              <a:rPr lang="en-US" sz="1800" dirty="0">
                <a:solidFill>
                  <a:srgbClr val="1155CC"/>
                </a:solidFill>
                <a:ea typeface="Roboto Slab"/>
              </a:rPr>
              <a:t> </a:t>
            </a:r>
            <a:r>
              <a:rPr lang="en-US" sz="1800" err="1">
                <a:solidFill>
                  <a:srgbClr val="1155CC"/>
                </a:solidFill>
                <a:ea typeface="Roboto Slab"/>
              </a:rPr>
              <a:t>chế</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 </a:t>
            </a:r>
            <a:r>
              <a:rPr lang="en-US" sz="1800" err="1">
                <a:solidFill>
                  <a:srgbClr val="1155CC"/>
                </a:solidFill>
                <a:ea typeface="Roboto Slab"/>
              </a:rPr>
              <a:t>có</a:t>
            </a:r>
            <a:r>
              <a:rPr lang="en-US" sz="1800" dirty="0">
                <a:solidFill>
                  <a:srgbClr val="1155CC"/>
                </a:solidFill>
                <a:ea typeface="Roboto Slab"/>
              </a:rPr>
              <a:t> </a:t>
            </a:r>
            <a:r>
              <a:rPr lang="en-US" sz="1800" err="1">
                <a:solidFill>
                  <a:srgbClr val="1155CC"/>
                </a:solidFill>
                <a:ea typeface="Roboto Slab"/>
              </a:rPr>
              <a:t>thể</a:t>
            </a:r>
            <a:r>
              <a:rPr lang="en-US" sz="1800" dirty="0">
                <a:solidFill>
                  <a:srgbClr val="1155CC"/>
                </a:solidFill>
                <a:ea typeface="Roboto Slab"/>
              </a:rPr>
              <a:t> </a:t>
            </a:r>
            <a:r>
              <a:rPr lang="en-US" sz="1800" err="1">
                <a:solidFill>
                  <a:srgbClr val="1155CC"/>
                </a:solidFill>
                <a:ea typeface="Roboto Slab"/>
              </a:rPr>
              <a:t>rất</a:t>
            </a:r>
            <a:r>
              <a:rPr lang="en-US" sz="1800" dirty="0">
                <a:solidFill>
                  <a:srgbClr val="1155CC"/>
                </a:solidFill>
                <a:ea typeface="Roboto Slab"/>
              </a:rPr>
              <a:t> </a:t>
            </a:r>
            <a:r>
              <a:rPr lang="en-US" sz="1800" err="1">
                <a:solidFill>
                  <a:srgbClr val="1155CC"/>
                </a:solidFill>
                <a:ea typeface="Roboto Slab"/>
              </a:rPr>
              <a:t>ít</a:t>
            </a:r>
            <a:r>
              <a:rPr lang="en-US" sz="1800" dirty="0">
                <a:solidFill>
                  <a:srgbClr val="1155CC"/>
                </a:solidFill>
                <a:ea typeface="Roboto Slab"/>
              </a:rPr>
              <a:t> </a:t>
            </a:r>
            <a:r>
              <a:rPr lang="en-US" sz="1800" err="1">
                <a:solidFill>
                  <a:srgbClr val="1155CC"/>
                </a:solidFill>
                <a:ea typeface="Roboto Slab"/>
              </a:rPr>
              <a:t>điểm</a:t>
            </a:r>
            <a:r>
              <a:rPr lang="en-US" sz="1800" dirty="0">
                <a:solidFill>
                  <a:srgbClr val="1155CC"/>
                </a:solidFill>
                <a:ea typeface="Roboto Slab"/>
              </a:rPr>
              <a:t> (</a:t>
            </a:r>
            <a:r>
              <a:rPr lang="en-US" sz="1800" err="1">
                <a:solidFill>
                  <a:srgbClr val="1155CC"/>
                </a:solidFill>
                <a:ea typeface="Roboto Slab"/>
              </a:rPr>
              <a:t>các</a:t>
            </a:r>
            <a:r>
              <a:rPr lang="en-US" sz="1800" dirty="0">
                <a:solidFill>
                  <a:srgbClr val="1155CC"/>
                </a:solidFill>
                <a:ea typeface="Roboto Slab"/>
              </a:rPr>
              <a:t> </a:t>
            </a:r>
            <a:r>
              <a:rPr lang="en-US" sz="1800" err="1">
                <a:solidFill>
                  <a:srgbClr val="1155CC"/>
                </a:solidFill>
                <a:ea typeface="Roboto Slab"/>
              </a:rPr>
              <a:t>giá</a:t>
            </a:r>
            <a:r>
              <a:rPr lang="en-US" sz="1800" dirty="0">
                <a:solidFill>
                  <a:srgbClr val="1155CC"/>
                </a:solidFill>
                <a:ea typeface="Roboto Slab"/>
              </a:rPr>
              <a:t> </a:t>
            </a:r>
            <a:r>
              <a:rPr lang="en-US" sz="1800" err="1">
                <a:solidFill>
                  <a:srgbClr val="1155CC"/>
                </a:solidFill>
                <a:ea typeface="Roboto Slab"/>
              </a:rPr>
              <a:t>trị</a:t>
            </a:r>
            <a:r>
              <a:rPr lang="en-US" sz="1800" dirty="0">
                <a:solidFill>
                  <a:srgbClr val="1155CC"/>
                </a:solidFill>
                <a:ea typeface="Roboto Slab"/>
              </a:rPr>
              <a:t> </a:t>
            </a:r>
            <a:r>
              <a:rPr lang="en-US" sz="1800" err="1">
                <a:solidFill>
                  <a:srgbClr val="1155CC"/>
                </a:solidFill>
                <a:ea typeface="Roboto Slab"/>
              </a:rPr>
              <a:t>ngoại</a:t>
            </a:r>
            <a:r>
              <a:rPr lang="en-US" sz="1800" dirty="0">
                <a:solidFill>
                  <a:srgbClr val="1155CC"/>
                </a:solidFill>
                <a:ea typeface="Roboto Slab"/>
              </a:rPr>
              <a:t> lai </a:t>
            </a:r>
            <a:r>
              <a:rPr lang="en-US" sz="1800" err="1">
                <a:solidFill>
                  <a:srgbClr val="1155CC"/>
                </a:solidFill>
                <a:ea typeface="Roboto Slab"/>
              </a:rPr>
              <a:t>cao</a:t>
            </a:r>
            <a:r>
              <a:rPr lang="en-US" sz="1800" dirty="0">
                <a:solidFill>
                  <a:srgbClr val="1155CC"/>
                </a:solidFill>
                <a:ea typeface="Roboto Slab"/>
              </a:rPr>
              <a:t>/</a:t>
            </a:r>
            <a:r>
              <a:rPr lang="en-US" sz="1800" err="1">
                <a:solidFill>
                  <a:srgbClr val="1155CC"/>
                </a:solidFill>
                <a:ea typeface="Roboto Slab"/>
              </a:rPr>
              <a:t>thấp</a:t>
            </a:r>
            <a:r>
              <a:rPr lang="en-US" sz="1800" dirty="0">
                <a:solidFill>
                  <a:srgbClr val="1155CC"/>
                </a:solidFill>
                <a:ea typeface="Roboto Slab"/>
              </a:rPr>
              <a:t>), </a:t>
            </a:r>
            <a:r>
              <a:rPr lang="en-US" sz="1800" err="1">
                <a:solidFill>
                  <a:srgbClr val="1155CC"/>
                </a:solidFill>
                <a:ea typeface="Roboto Slab"/>
              </a:rPr>
              <a:t>hoặc</a:t>
            </a:r>
            <a:r>
              <a:rPr lang="en-US" sz="1800" dirty="0">
                <a:solidFill>
                  <a:srgbClr val="1155CC"/>
                </a:solidFill>
                <a:ea typeface="Roboto Slab"/>
              </a:rPr>
              <a:t> </a:t>
            </a:r>
            <a:r>
              <a:rPr lang="en-US" sz="1800" err="1">
                <a:solidFill>
                  <a:srgbClr val="1155CC"/>
                </a:solidFill>
                <a:ea typeface="Roboto Slab"/>
              </a:rPr>
              <a:t>ngược</a:t>
            </a:r>
            <a:r>
              <a:rPr lang="en-US" sz="1800" dirty="0">
                <a:solidFill>
                  <a:srgbClr val="1155CC"/>
                </a:solidFill>
                <a:ea typeface="Roboto Slab"/>
              </a:rPr>
              <a:t> </a:t>
            </a:r>
            <a:r>
              <a:rPr lang="en-US" sz="1800" err="1">
                <a:solidFill>
                  <a:srgbClr val="1155CC"/>
                </a:solidFill>
                <a:ea typeface="Roboto Slab"/>
              </a:rPr>
              <a:t>lại</a:t>
            </a:r>
            <a:r>
              <a:rPr lang="en-US" sz="1800" dirty="0">
                <a:solidFill>
                  <a:srgbClr val="1155CC"/>
                </a:solidFill>
                <a:ea typeface="Roboto Slab"/>
              </a:rPr>
              <a:t> chia </a:t>
            </a:r>
            <a:r>
              <a:rPr lang="en-US" sz="1800" err="1">
                <a:solidFill>
                  <a:srgbClr val="1155CC"/>
                </a:solidFill>
                <a:ea typeface="Roboto Slab"/>
              </a:rPr>
              <a:t>quá</a:t>
            </a:r>
            <a:r>
              <a:rPr lang="en-US" sz="1800" dirty="0">
                <a:solidFill>
                  <a:srgbClr val="1155CC"/>
                </a:solidFill>
                <a:ea typeface="Roboto Slab"/>
              </a:rPr>
              <a:t> </a:t>
            </a:r>
            <a:r>
              <a:rPr lang="en-US" sz="1800" err="1">
                <a:solidFill>
                  <a:srgbClr val="1155CC"/>
                </a:solidFill>
                <a:ea typeface="Roboto Slab"/>
              </a:rPr>
              <a:t>mịn</a:t>
            </a:r>
            <a:r>
              <a:rPr lang="en-US" sz="1800" dirty="0">
                <a:solidFill>
                  <a:srgbClr val="1155CC"/>
                </a:solidFill>
                <a:ea typeface="Roboto Slab"/>
              </a:rPr>
              <a:t> </a:t>
            </a:r>
            <a:r>
              <a:rPr lang="en-US" sz="1800" err="1">
                <a:solidFill>
                  <a:srgbClr val="1155CC"/>
                </a:solidFill>
                <a:ea typeface="Roboto Slab"/>
              </a:rPr>
              <a:t>các</a:t>
            </a:r>
            <a:r>
              <a:rPr lang="en-US" sz="1800" dirty="0">
                <a:solidFill>
                  <a:srgbClr val="1155CC"/>
                </a:solidFill>
                <a:ea typeface="Roboto Slab"/>
              </a:rPr>
              <a:t> </a:t>
            </a:r>
            <a:r>
              <a:rPr lang="en-US" sz="1800" err="1">
                <a:solidFill>
                  <a:srgbClr val="1155CC"/>
                </a:solidFill>
                <a:ea typeface="Roboto Slab"/>
              </a:rPr>
              <a:t>khoảng</a:t>
            </a:r>
            <a:r>
              <a:rPr lang="en-US" sz="1800" dirty="0">
                <a:solidFill>
                  <a:srgbClr val="1155CC"/>
                </a:solidFill>
                <a:ea typeface="Roboto Slab"/>
              </a:rPr>
              <a:t> </a:t>
            </a:r>
            <a:r>
              <a:rPr lang="en-US" sz="1800" err="1">
                <a:solidFill>
                  <a:srgbClr val="1155CC"/>
                </a:solidFill>
                <a:ea typeface="Roboto Slab"/>
              </a:rPr>
              <a:t>doanh</a:t>
            </a:r>
            <a:r>
              <a:rPr lang="en-US" sz="1800" dirty="0">
                <a:solidFill>
                  <a:srgbClr val="1155CC"/>
                </a:solidFill>
                <a:ea typeface="Roboto Slab"/>
              </a:rPr>
              <a:t> </a:t>
            </a:r>
            <a:r>
              <a:rPr lang="en-US" sz="1800" err="1">
                <a:solidFill>
                  <a:srgbClr val="1155CC"/>
                </a:solidFill>
                <a:ea typeface="Roboto Slab"/>
              </a:rPr>
              <a:t>thu</a:t>
            </a:r>
            <a:r>
              <a:rPr lang="en-US" sz="1800" dirty="0">
                <a:solidFill>
                  <a:srgbClr val="1155CC"/>
                </a:solidFill>
                <a:ea typeface="Roboto Slab"/>
              </a:rPr>
              <a:t>.</a:t>
            </a:r>
            <a:endParaRPr lang="en-US"/>
          </a:p>
          <a:p>
            <a:pPr marL="457200" lvl="2" algn="just">
              <a:buFont typeface="Wingdings"/>
              <a:buChar char="§"/>
            </a:pPr>
            <a:r>
              <a:rPr lang="en-US" sz="1800" err="1">
                <a:solidFill>
                  <a:srgbClr val="1155CC"/>
                </a:solidFill>
                <a:ea typeface="Roboto Slab"/>
              </a:rPr>
              <a:t>Nhìn</a:t>
            </a:r>
            <a:r>
              <a:rPr lang="en-US" sz="1800" dirty="0">
                <a:solidFill>
                  <a:srgbClr val="1155CC"/>
                </a:solidFill>
                <a:ea typeface="Roboto Slab"/>
              </a:rPr>
              <a:t> </a:t>
            </a:r>
            <a:r>
              <a:rPr lang="en-US" sz="1800" err="1">
                <a:solidFill>
                  <a:srgbClr val="1155CC"/>
                </a:solidFill>
                <a:ea typeface="Roboto Slab"/>
              </a:rPr>
              <a:t>trực</a:t>
            </a:r>
            <a:r>
              <a:rPr lang="en-US" sz="1800" dirty="0">
                <a:solidFill>
                  <a:srgbClr val="1155CC"/>
                </a:solidFill>
                <a:ea typeface="Roboto Slab"/>
              </a:rPr>
              <a:t> </a:t>
            </a:r>
            <a:r>
              <a:rPr lang="en-US" sz="1800" err="1">
                <a:solidFill>
                  <a:srgbClr val="1155CC"/>
                </a:solidFill>
                <a:ea typeface="Roboto Slab"/>
              </a:rPr>
              <a:t>quan</a:t>
            </a:r>
            <a:r>
              <a:rPr lang="en-US" sz="1800" dirty="0">
                <a:solidFill>
                  <a:srgbClr val="1155CC"/>
                </a:solidFill>
                <a:ea typeface="Roboto Slab"/>
              </a:rPr>
              <a:t>, </a:t>
            </a:r>
            <a:r>
              <a:rPr lang="en-US" sz="1800" err="1">
                <a:solidFill>
                  <a:srgbClr val="1155CC"/>
                </a:solidFill>
                <a:ea typeface="Roboto Slab"/>
              </a:rPr>
              <a:t>có</a:t>
            </a:r>
            <a:r>
              <a:rPr lang="en-US" sz="1800" dirty="0">
                <a:solidFill>
                  <a:srgbClr val="1155CC"/>
                </a:solidFill>
                <a:ea typeface="Roboto Slab"/>
              </a:rPr>
              <a:t> </a:t>
            </a:r>
            <a:r>
              <a:rPr lang="en-US" sz="1800" err="1">
                <a:solidFill>
                  <a:srgbClr val="1155CC"/>
                </a:solidFill>
                <a:ea typeface="Roboto Slab"/>
              </a:rPr>
              <a:t>thể</a:t>
            </a:r>
            <a:r>
              <a:rPr lang="en-US" sz="1800" dirty="0">
                <a:solidFill>
                  <a:srgbClr val="1155CC"/>
                </a:solidFill>
                <a:ea typeface="Roboto Slab"/>
              </a:rPr>
              <a:t> </a:t>
            </a:r>
            <a:r>
              <a:rPr lang="en-US" sz="1800" err="1">
                <a:solidFill>
                  <a:srgbClr val="1155CC"/>
                </a:solidFill>
                <a:ea typeface="Roboto Slab"/>
              </a:rPr>
              <a:t>thấy</a:t>
            </a:r>
            <a:r>
              <a:rPr lang="en-US" sz="1800" dirty="0">
                <a:solidFill>
                  <a:srgbClr val="1155CC"/>
                </a:solidFill>
                <a:ea typeface="Roboto Slab"/>
              </a:rPr>
              <a:t> 4–5 </a:t>
            </a:r>
            <a:r>
              <a:rPr lang="en-US" sz="1800" err="1">
                <a:solidFill>
                  <a:srgbClr val="1155CC"/>
                </a:solidFill>
                <a:ea typeface="Roboto Slab"/>
              </a:rPr>
              <a:t>màu</a:t>
            </a:r>
            <a:r>
              <a:rPr lang="en-US" sz="1800" dirty="0">
                <a:solidFill>
                  <a:srgbClr val="1155CC"/>
                </a:solidFill>
                <a:ea typeface="Roboto Slab"/>
              </a:rPr>
              <a:t> </a:t>
            </a:r>
            <a:r>
              <a:rPr lang="en-US" sz="1800" err="1">
                <a:solidFill>
                  <a:srgbClr val="1155CC"/>
                </a:solidFill>
                <a:ea typeface="Roboto Slab"/>
              </a:rPr>
              <a:t>đan</a:t>
            </a:r>
            <a:r>
              <a:rPr lang="en-US" sz="1800" dirty="0">
                <a:solidFill>
                  <a:srgbClr val="1155CC"/>
                </a:solidFill>
                <a:ea typeface="Roboto Slab"/>
              </a:rPr>
              <a:t> xen </a:t>
            </a:r>
            <a:r>
              <a:rPr lang="en-US" sz="1800" err="1">
                <a:solidFill>
                  <a:srgbClr val="1155CC"/>
                </a:solidFill>
                <a:ea typeface="Roboto Slab"/>
              </a:rPr>
              <a:t>nhiều</a:t>
            </a:r>
            <a:r>
              <a:rPr lang="en-US" sz="1800" dirty="0">
                <a:solidFill>
                  <a:srgbClr val="1155CC"/>
                </a:solidFill>
                <a:ea typeface="Roboto Slab"/>
              </a:rPr>
              <a:t> </a:t>
            </a:r>
            <a:r>
              <a:rPr lang="en-US" sz="1800" err="1">
                <a:solidFill>
                  <a:srgbClr val="1155CC"/>
                </a:solidFill>
                <a:ea typeface="Roboto Slab"/>
              </a:rPr>
              <a:t>hơn</a:t>
            </a:r>
            <a:r>
              <a:rPr lang="en-US" sz="1800" dirty="0">
                <a:solidFill>
                  <a:srgbClr val="1155CC"/>
                </a:solidFill>
                <a:ea typeface="Roboto Slab"/>
              </a:rPr>
              <a:t>, </a:t>
            </a:r>
            <a:r>
              <a:rPr lang="en-US" sz="1800" err="1">
                <a:solidFill>
                  <a:srgbClr val="1155CC"/>
                </a:solidFill>
                <a:ea typeface="Roboto Slab"/>
              </a:rPr>
              <a:t>đôi</a:t>
            </a:r>
            <a:r>
              <a:rPr lang="en-US" sz="1800" dirty="0">
                <a:solidFill>
                  <a:srgbClr val="1155CC"/>
                </a:solidFill>
                <a:ea typeface="Roboto Slab"/>
              </a:rPr>
              <a:t> </a:t>
            </a:r>
            <a:r>
              <a:rPr lang="en-US" sz="1800" err="1">
                <a:solidFill>
                  <a:srgbClr val="1155CC"/>
                </a:solidFill>
                <a:ea typeface="Roboto Slab"/>
              </a:rPr>
              <a:t>lúc</a:t>
            </a:r>
            <a:r>
              <a:rPr lang="en-US" sz="1800" dirty="0">
                <a:solidFill>
                  <a:srgbClr val="1155CC"/>
                </a:solidFill>
                <a:ea typeface="Roboto Slab"/>
              </a:rPr>
              <a:t> </a:t>
            </a:r>
            <a:r>
              <a:rPr lang="en-US" sz="1800" err="1">
                <a:solidFill>
                  <a:srgbClr val="1155CC"/>
                </a:solidFill>
                <a:ea typeface="Roboto Slab"/>
              </a:rPr>
              <a:t>khó</a:t>
            </a:r>
            <a:r>
              <a:rPr lang="en-US" sz="1800" dirty="0">
                <a:solidFill>
                  <a:srgbClr val="1155CC"/>
                </a:solidFill>
                <a:ea typeface="Roboto Slab"/>
              </a:rPr>
              <a:t> </a:t>
            </a:r>
            <a:r>
              <a:rPr lang="en-US" sz="1800" err="1">
                <a:solidFill>
                  <a:srgbClr val="1155CC"/>
                </a:solidFill>
                <a:ea typeface="Roboto Slab"/>
              </a:rPr>
              <a:t>phân</a:t>
            </a:r>
            <a:r>
              <a:rPr lang="en-US" sz="1800" dirty="0">
                <a:solidFill>
                  <a:srgbClr val="1155CC"/>
                </a:solidFill>
                <a:ea typeface="Roboto Slab"/>
              </a:rPr>
              <a:t> </a:t>
            </a:r>
            <a:r>
              <a:rPr lang="en-US" sz="1800" err="1">
                <a:solidFill>
                  <a:srgbClr val="1155CC"/>
                </a:solidFill>
                <a:ea typeface="Roboto Slab"/>
              </a:rPr>
              <a:t>biệt</a:t>
            </a:r>
            <a:r>
              <a:rPr lang="en-US" sz="1800" dirty="0">
                <a:solidFill>
                  <a:srgbClr val="1155CC"/>
                </a:solidFill>
                <a:ea typeface="Roboto Slab"/>
              </a:rPr>
              <a:t> </a:t>
            </a:r>
            <a:r>
              <a:rPr lang="en-US" sz="1800" err="1">
                <a:solidFill>
                  <a:srgbClr val="1155CC"/>
                </a:solidFill>
                <a:ea typeface="Roboto Slab"/>
              </a:rPr>
              <a:t>rõ</a:t>
            </a:r>
            <a:r>
              <a:rPr lang="en-US" sz="1800" dirty="0">
                <a:solidFill>
                  <a:srgbClr val="1155CC"/>
                </a:solidFill>
                <a:ea typeface="Roboto Slab"/>
              </a:rPr>
              <a:t> </a:t>
            </a:r>
            <a:r>
              <a:rPr lang="en-US" sz="1800" err="1">
                <a:solidFill>
                  <a:srgbClr val="1155CC"/>
                </a:solidFill>
                <a:ea typeface="Roboto Slab"/>
              </a:rPr>
              <a:t>ràng</a:t>
            </a:r>
            <a:r>
              <a:rPr lang="en-US" sz="1800" dirty="0">
                <a:solidFill>
                  <a:srgbClr val="1155CC"/>
                </a:solidFill>
                <a:ea typeface="Roboto Slab"/>
              </a:rPr>
              <a:t> </a:t>
            </a:r>
            <a:r>
              <a:rPr lang="en-US" sz="1800" err="1">
                <a:solidFill>
                  <a:srgbClr val="1155CC"/>
                </a:solidFill>
                <a:ea typeface="Roboto Slab"/>
              </a:rPr>
              <a:t>khoảng</a:t>
            </a:r>
            <a:r>
              <a:rPr lang="en-US" sz="1800" dirty="0">
                <a:solidFill>
                  <a:srgbClr val="1155CC"/>
                </a:solidFill>
                <a:ea typeface="Roboto Slab"/>
              </a:rPr>
              <a:t> “</a:t>
            </a:r>
            <a:r>
              <a:rPr lang="en-US" sz="1800" err="1">
                <a:solidFill>
                  <a:srgbClr val="1155CC"/>
                </a:solidFill>
                <a:ea typeface="Roboto Slab"/>
              </a:rPr>
              <a:t>rìa</a:t>
            </a:r>
            <a:r>
              <a:rPr lang="en-US" sz="1800" dirty="0">
                <a:solidFill>
                  <a:srgbClr val="1155CC"/>
                </a:solidFill>
                <a:ea typeface="Roboto Slab"/>
              </a:rPr>
              <a:t>” </a:t>
            </a:r>
            <a:r>
              <a:rPr lang="en-US" sz="1800" err="1">
                <a:solidFill>
                  <a:srgbClr val="1155CC"/>
                </a:solidFill>
                <a:ea typeface="Roboto Slab"/>
              </a:rPr>
              <a:t>giữa</a:t>
            </a:r>
            <a:r>
              <a:rPr lang="en-US" sz="1800" dirty="0">
                <a:solidFill>
                  <a:srgbClr val="1155CC"/>
                </a:solidFill>
                <a:ea typeface="Roboto Slab"/>
              </a:rPr>
              <a:t> </a:t>
            </a:r>
            <a:r>
              <a:rPr lang="en-US" sz="1800" err="1">
                <a:solidFill>
                  <a:srgbClr val="1155CC"/>
                </a:solidFill>
                <a:ea typeface="Roboto Slab"/>
              </a:rPr>
              <a:t>các</a:t>
            </a:r>
            <a:r>
              <a:rPr lang="en-US" sz="1800" dirty="0">
                <a:solidFill>
                  <a:srgbClr val="1155CC"/>
                </a:solidFill>
                <a:ea typeface="Roboto Slab"/>
              </a:rPr>
              <a:t> </a:t>
            </a:r>
            <a:r>
              <a:rPr lang="en-US" sz="1800" err="1">
                <a:solidFill>
                  <a:srgbClr val="1155CC"/>
                </a:solidFill>
                <a:ea typeface="Roboto Slab"/>
              </a:rPr>
              <a:t>chế</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a:t>
            </a:r>
            <a:endParaRPr lang="en-US" dirty="0"/>
          </a:p>
          <a:p>
            <a:pPr lvl="1" algn="just">
              <a:buChar char="•"/>
            </a:pPr>
            <a:endParaRPr lang="en-US" sz="1800" dirty="0">
              <a:solidFill>
                <a:srgbClr val="1155CC"/>
              </a:solidFill>
              <a:ea typeface="Roboto Slab"/>
            </a:endParaRPr>
          </a:p>
          <a:p>
            <a:pPr lvl="1" algn="just">
              <a:buChar char="•"/>
            </a:pPr>
            <a:r>
              <a:rPr lang="en-US" sz="1800" b="1" dirty="0" err="1">
                <a:solidFill>
                  <a:srgbClr val="1155CC"/>
                </a:solidFill>
                <a:ea typeface="Roboto Slab"/>
              </a:rPr>
              <a:t>Nhận</a:t>
            </a:r>
            <a:r>
              <a:rPr lang="en-US" sz="1800" b="1" dirty="0">
                <a:solidFill>
                  <a:srgbClr val="1155CC"/>
                </a:solidFill>
                <a:ea typeface="Roboto Slab"/>
              </a:rPr>
              <a:t> </a:t>
            </a:r>
            <a:r>
              <a:rPr lang="en-US" sz="1800" b="1" dirty="0" err="1">
                <a:solidFill>
                  <a:srgbClr val="1155CC"/>
                </a:solidFill>
                <a:ea typeface="Roboto Slab"/>
              </a:rPr>
              <a:t>định</a:t>
            </a:r>
            <a:r>
              <a:rPr lang="en-US" sz="1800" b="1" dirty="0">
                <a:solidFill>
                  <a:srgbClr val="1155CC"/>
                </a:solidFill>
                <a:ea typeface="Roboto Slab"/>
              </a:rPr>
              <a:t>:</a:t>
            </a:r>
            <a:endParaRPr lang="en-US" dirty="0"/>
          </a:p>
          <a:p>
            <a:pPr marL="457200" lvl="1" algn="just">
              <a:buChar char="•"/>
            </a:pPr>
            <a:r>
              <a:rPr lang="en-US" sz="1800" dirty="0">
                <a:solidFill>
                  <a:srgbClr val="1155CC"/>
                </a:solidFill>
                <a:ea typeface="Roboto Slab"/>
              </a:rPr>
              <a:t>K=5 </a:t>
            </a:r>
            <a:r>
              <a:rPr lang="en-US" sz="1800" err="1">
                <a:solidFill>
                  <a:srgbClr val="1155CC"/>
                </a:solidFill>
                <a:ea typeface="Roboto Slab"/>
              </a:rPr>
              <a:t>cho</a:t>
            </a:r>
            <a:r>
              <a:rPr lang="en-US" sz="1800" dirty="0">
                <a:solidFill>
                  <a:srgbClr val="1155CC"/>
                </a:solidFill>
                <a:ea typeface="Roboto Slab"/>
              </a:rPr>
              <a:t> </a:t>
            </a:r>
            <a:r>
              <a:rPr lang="en-US" sz="1800" err="1">
                <a:solidFill>
                  <a:srgbClr val="1155CC"/>
                </a:solidFill>
                <a:ea typeface="Roboto Slab"/>
              </a:rPr>
              <a:t>mức</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 </a:t>
            </a:r>
            <a:r>
              <a:rPr lang="en-US" sz="1800" err="1">
                <a:solidFill>
                  <a:srgbClr val="1155CC"/>
                </a:solidFill>
                <a:ea typeface="Roboto Slab"/>
              </a:rPr>
              <a:t>phân</a:t>
            </a:r>
            <a:r>
              <a:rPr lang="en-US" sz="1800" dirty="0">
                <a:solidFill>
                  <a:srgbClr val="1155CC"/>
                </a:solidFill>
                <a:ea typeface="Roboto Slab"/>
              </a:rPr>
              <a:t> </a:t>
            </a:r>
            <a:r>
              <a:rPr lang="en-US" sz="1800" err="1">
                <a:solidFill>
                  <a:srgbClr val="1155CC"/>
                </a:solidFill>
                <a:ea typeface="Roboto Slab"/>
              </a:rPr>
              <a:t>loại</a:t>
            </a:r>
            <a:r>
              <a:rPr lang="en-US" sz="1800" dirty="0">
                <a:solidFill>
                  <a:srgbClr val="1155CC"/>
                </a:solidFill>
                <a:ea typeface="Roboto Slab"/>
              </a:rPr>
              <a:t> chi </a:t>
            </a:r>
            <a:r>
              <a:rPr lang="en-US" sz="1800" err="1">
                <a:solidFill>
                  <a:srgbClr val="1155CC"/>
                </a:solidFill>
                <a:ea typeface="Roboto Slab"/>
              </a:rPr>
              <a:t>tiết</a:t>
            </a:r>
            <a:r>
              <a:rPr lang="en-US" sz="1800" dirty="0">
                <a:solidFill>
                  <a:srgbClr val="1155CC"/>
                </a:solidFill>
                <a:ea typeface="Roboto Slab"/>
              </a:rPr>
              <a:t> </a:t>
            </a:r>
            <a:r>
              <a:rPr lang="en-US" sz="1800" err="1">
                <a:solidFill>
                  <a:srgbClr val="1155CC"/>
                </a:solidFill>
                <a:ea typeface="Roboto Slab"/>
              </a:rPr>
              <a:t>nhất</a:t>
            </a:r>
            <a:r>
              <a:rPr lang="en-US" sz="1800" dirty="0">
                <a:solidFill>
                  <a:srgbClr val="1155CC"/>
                </a:solidFill>
                <a:ea typeface="Roboto Slab"/>
              </a:rPr>
              <a:t>, </a:t>
            </a:r>
            <a:r>
              <a:rPr lang="en-US" sz="1800" err="1">
                <a:solidFill>
                  <a:srgbClr val="1155CC"/>
                </a:solidFill>
                <a:ea typeface="Roboto Slab"/>
              </a:rPr>
              <a:t>nhưng</a:t>
            </a:r>
            <a:r>
              <a:rPr lang="en-US" sz="1800" dirty="0">
                <a:solidFill>
                  <a:srgbClr val="1155CC"/>
                </a:solidFill>
                <a:ea typeface="Roboto Slab"/>
              </a:rPr>
              <a:t> </a:t>
            </a:r>
            <a:r>
              <a:rPr lang="en-US" sz="1800" err="1">
                <a:solidFill>
                  <a:srgbClr val="1155CC"/>
                </a:solidFill>
                <a:ea typeface="Roboto Slab"/>
              </a:rPr>
              <a:t>có</a:t>
            </a:r>
            <a:r>
              <a:rPr lang="en-US" sz="1800" dirty="0">
                <a:solidFill>
                  <a:srgbClr val="1155CC"/>
                </a:solidFill>
                <a:ea typeface="Roboto Slab"/>
              </a:rPr>
              <a:t> </a:t>
            </a:r>
            <a:r>
              <a:rPr lang="en-US" sz="1800" err="1">
                <a:solidFill>
                  <a:srgbClr val="1155CC"/>
                </a:solidFill>
                <a:ea typeface="Roboto Slab"/>
              </a:rPr>
              <a:t>nguy</a:t>
            </a:r>
            <a:r>
              <a:rPr lang="en-US" sz="1800" dirty="0">
                <a:solidFill>
                  <a:srgbClr val="1155CC"/>
                </a:solidFill>
                <a:ea typeface="Roboto Slab"/>
              </a:rPr>
              <a:t> </a:t>
            </a:r>
            <a:r>
              <a:rPr lang="en-US" sz="1800" err="1">
                <a:solidFill>
                  <a:srgbClr val="1155CC"/>
                </a:solidFill>
                <a:ea typeface="Roboto Slab"/>
              </a:rPr>
              <a:t>cơ</a:t>
            </a:r>
            <a:r>
              <a:rPr lang="en-US" sz="1800" dirty="0">
                <a:solidFill>
                  <a:srgbClr val="1155CC"/>
                </a:solidFill>
                <a:ea typeface="Roboto Slab"/>
              </a:rPr>
              <a:t> overfitting (</a:t>
            </a:r>
            <a:r>
              <a:rPr lang="en-US" sz="1800" err="1">
                <a:solidFill>
                  <a:srgbClr val="1155CC"/>
                </a:solidFill>
                <a:ea typeface="Roboto Slab"/>
              </a:rPr>
              <a:t>một</a:t>
            </a:r>
            <a:r>
              <a:rPr lang="en-US" sz="1800" dirty="0">
                <a:solidFill>
                  <a:srgbClr val="1155CC"/>
                </a:solidFill>
                <a:ea typeface="Roboto Slab"/>
              </a:rPr>
              <a:t> </a:t>
            </a:r>
            <a:r>
              <a:rPr lang="en-US" sz="1800" err="1">
                <a:solidFill>
                  <a:srgbClr val="1155CC"/>
                </a:solidFill>
                <a:ea typeface="Roboto Slab"/>
              </a:rPr>
              <a:t>vài</a:t>
            </a:r>
            <a:r>
              <a:rPr lang="en-US" sz="1800" dirty="0">
                <a:solidFill>
                  <a:srgbClr val="1155CC"/>
                </a:solidFill>
                <a:ea typeface="Roboto Slab"/>
              </a:rPr>
              <a:t> </a:t>
            </a:r>
            <a:r>
              <a:rPr lang="en-US" sz="1800" err="1">
                <a:solidFill>
                  <a:srgbClr val="1155CC"/>
                </a:solidFill>
                <a:ea typeface="Roboto Slab"/>
              </a:rPr>
              <a:t>chế</a:t>
            </a:r>
            <a:r>
              <a:rPr lang="en-US" sz="1800" dirty="0">
                <a:solidFill>
                  <a:srgbClr val="1155CC"/>
                </a:solidFill>
                <a:ea typeface="Roboto Slab"/>
              </a:rPr>
              <a:t> </a:t>
            </a:r>
            <a:r>
              <a:rPr lang="en-US" sz="1800" err="1">
                <a:solidFill>
                  <a:srgbClr val="1155CC"/>
                </a:solidFill>
                <a:ea typeface="Roboto Slab"/>
              </a:rPr>
              <a:t>độ</a:t>
            </a:r>
            <a:r>
              <a:rPr lang="en-US" sz="1800" dirty="0">
                <a:solidFill>
                  <a:srgbClr val="1155CC"/>
                </a:solidFill>
                <a:ea typeface="Roboto Slab"/>
              </a:rPr>
              <a:t> </a:t>
            </a:r>
            <a:r>
              <a:rPr lang="en-US" sz="1800" err="1">
                <a:solidFill>
                  <a:srgbClr val="1155CC"/>
                </a:solidFill>
                <a:ea typeface="Roboto Slab"/>
              </a:rPr>
              <a:t>có</a:t>
            </a:r>
            <a:r>
              <a:rPr lang="en-US" sz="1800" dirty="0">
                <a:solidFill>
                  <a:srgbClr val="1155CC"/>
                </a:solidFill>
                <a:ea typeface="Roboto Slab"/>
              </a:rPr>
              <a:t> </a:t>
            </a:r>
            <a:r>
              <a:rPr lang="en-US" sz="1800" err="1">
                <a:solidFill>
                  <a:srgbClr val="1155CC"/>
                </a:solidFill>
                <a:ea typeface="Roboto Slab"/>
              </a:rPr>
              <a:t>thể</a:t>
            </a:r>
            <a:r>
              <a:rPr lang="en-US" sz="1800" dirty="0">
                <a:solidFill>
                  <a:srgbClr val="1155CC"/>
                </a:solidFill>
                <a:ea typeface="Roboto Slab"/>
              </a:rPr>
              <a:t> </a:t>
            </a:r>
            <a:r>
              <a:rPr lang="en-US" sz="1800" err="1">
                <a:solidFill>
                  <a:srgbClr val="1155CC"/>
                </a:solidFill>
                <a:ea typeface="Roboto Slab"/>
              </a:rPr>
              <a:t>xuất</a:t>
            </a:r>
            <a:r>
              <a:rPr lang="en-US" sz="1800" dirty="0">
                <a:solidFill>
                  <a:srgbClr val="1155CC"/>
                </a:solidFill>
                <a:ea typeface="Roboto Slab"/>
              </a:rPr>
              <a:t> </a:t>
            </a:r>
            <a:r>
              <a:rPr lang="en-US" sz="1800" err="1">
                <a:solidFill>
                  <a:srgbClr val="1155CC"/>
                </a:solidFill>
                <a:ea typeface="Roboto Slab"/>
              </a:rPr>
              <a:t>hiện</a:t>
            </a:r>
            <a:r>
              <a:rPr lang="en-US" sz="1800" dirty="0">
                <a:solidFill>
                  <a:srgbClr val="1155CC"/>
                </a:solidFill>
                <a:ea typeface="Roboto Slab"/>
              </a:rPr>
              <a:t> </a:t>
            </a:r>
            <a:r>
              <a:rPr lang="en-US" sz="1800" err="1">
                <a:solidFill>
                  <a:srgbClr val="1155CC"/>
                </a:solidFill>
                <a:ea typeface="Roboto Slab"/>
              </a:rPr>
              <a:t>rất</a:t>
            </a:r>
            <a:r>
              <a:rPr lang="en-US" sz="1800" dirty="0">
                <a:solidFill>
                  <a:srgbClr val="1155CC"/>
                </a:solidFill>
                <a:ea typeface="Roboto Slab"/>
              </a:rPr>
              <a:t> </a:t>
            </a:r>
            <a:r>
              <a:rPr lang="en-US" sz="1800" err="1">
                <a:solidFill>
                  <a:srgbClr val="1155CC"/>
                </a:solidFill>
                <a:ea typeface="Roboto Slab"/>
              </a:rPr>
              <a:t>ít</a:t>
            </a:r>
            <a:r>
              <a:rPr lang="en-US" sz="1800" dirty="0">
                <a:solidFill>
                  <a:srgbClr val="1155CC"/>
                </a:solidFill>
                <a:ea typeface="Roboto Slab"/>
              </a:rPr>
              <a:t> </a:t>
            </a:r>
            <a:r>
              <a:rPr lang="en-US" sz="1800" err="1">
                <a:solidFill>
                  <a:srgbClr val="1155CC"/>
                </a:solidFill>
                <a:ea typeface="Roboto Slab"/>
              </a:rPr>
              <a:t>ngày</a:t>
            </a:r>
            <a:r>
              <a:rPr lang="en-US" sz="1800" dirty="0">
                <a:solidFill>
                  <a:srgbClr val="1155CC"/>
                </a:solidFill>
                <a:ea typeface="Roboto Slab"/>
              </a:rPr>
              <a:t>).</a:t>
            </a:r>
            <a:endParaRPr lang="en-US" dirty="0"/>
          </a:p>
          <a:p>
            <a:pPr algn="just">
              <a:buChar char="•"/>
            </a:pPr>
            <a:endParaRPr lang="en-US" sz="1800" dirty="0">
              <a:solidFill>
                <a:srgbClr val="1155CC"/>
              </a:solidFill>
              <a:ea typeface="Roboto Slab"/>
            </a:endParaRPr>
          </a:p>
          <a:p>
            <a:pPr algn="just"/>
            <a:endParaRPr lang="en-US" sz="1800" dirty="0">
              <a:solidFill>
                <a:srgbClr val="1155CC"/>
              </a:solidFill>
              <a:ea typeface="Roboto Slab"/>
            </a:endParaRPr>
          </a:p>
        </p:txBody>
      </p:sp>
    </p:spTree>
    <p:extLst>
      <p:ext uri="{BB962C8B-B14F-4D97-AF65-F5344CB8AC3E}">
        <p14:creationId xmlns:p14="http://schemas.microsoft.com/office/powerpoint/2010/main" val="134414894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DE292A5C-F8B1-EC57-51EB-67FE2B991CE7}"/>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2E0807F9-9E62-6B06-2649-4C2BB5869884}"/>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56</a:t>
            </a:fld>
            <a:endParaRPr/>
          </a:p>
        </p:txBody>
      </p:sp>
      <p:sp>
        <p:nvSpPr>
          <p:cNvPr id="3" name="Google Shape;90;p14">
            <a:extLst>
              <a:ext uri="{FF2B5EF4-FFF2-40B4-BE49-F238E27FC236}">
                <a16:creationId xmlns:a16="http://schemas.microsoft.com/office/drawing/2014/main" id="{3823B4D2-CD20-7C79-2D51-750510810E86}"/>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2.4.3. </a:t>
            </a:r>
            <a:r>
              <a:rPr lang="en-GB" sz="2400" b="1" err="1">
                <a:solidFill>
                  <a:srgbClr val="1155CC"/>
                </a:solidFill>
                <a:sym typeface="Source Sans Pro"/>
              </a:rPr>
              <a:t>Lựa</a:t>
            </a:r>
            <a:r>
              <a:rPr lang="en-GB" sz="2400" b="1">
                <a:solidFill>
                  <a:srgbClr val="1155CC"/>
                </a:solidFill>
                <a:sym typeface="Source Sans Pro"/>
              </a:rPr>
              <a:t> </a:t>
            </a:r>
            <a:r>
              <a:rPr lang="en-GB" sz="2400" b="1" err="1">
                <a:solidFill>
                  <a:srgbClr val="1155CC"/>
                </a:solidFill>
                <a:sym typeface="Source Sans Pro"/>
              </a:rPr>
              <a:t>chọn</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solidFill>
                <a:srgbClr val="1155CC"/>
              </a:solidFill>
            </a:endParaRPr>
          </a:p>
        </p:txBody>
      </p:sp>
      <p:sp>
        <p:nvSpPr>
          <p:cNvPr id="5" name="TextBox 4">
            <a:extLst>
              <a:ext uri="{FF2B5EF4-FFF2-40B4-BE49-F238E27FC236}">
                <a16:creationId xmlns:a16="http://schemas.microsoft.com/office/drawing/2014/main" id="{2E89E233-BFFF-2F02-6F1C-FDC196EEC579}"/>
              </a:ext>
            </a:extLst>
          </p:cNvPr>
          <p:cNvSpPr txBox="1"/>
          <p:nvPr/>
        </p:nvSpPr>
        <p:spPr>
          <a:xfrm>
            <a:off x="298818" y="687149"/>
            <a:ext cx="8634122" cy="369332"/>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Chọn</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số</a:t>
            </a:r>
            <a:r>
              <a:rPr lang="en-US" sz="1800" b="1">
                <a:solidFill>
                  <a:srgbClr val="FF0000"/>
                </a:solidFill>
                <a:ea typeface="Roboto Slab"/>
                <a:cs typeface="Roboto Slab"/>
              </a:rPr>
              <a:t> </a:t>
            </a:r>
            <a:r>
              <a:rPr lang="en-US" sz="1800" b="1">
                <a:solidFill>
                  <a:srgbClr val="FF0000"/>
                </a:solidFill>
                <a:latin typeface="+mj-lt"/>
                <a:ea typeface="Roboto Slab"/>
                <a:cs typeface="Roboto Slab"/>
              </a:rPr>
              <a:t>K</a:t>
            </a:r>
            <a:endParaRPr lang="en-US"/>
          </a:p>
        </p:txBody>
      </p:sp>
      <p:graphicFrame>
        <p:nvGraphicFramePr>
          <p:cNvPr id="6" name="Table 5">
            <a:extLst>
              <a:ext uri="{FF2B5EF4-FFF2-40B4-BE49-F238E27FC236}">
                <a16:creationId xmlns:a16="http://schemas.microsoft.com/office/drawing/2014/main" id="{6AF19309-CCF7-4E32-1DA1-18ECDE4E6828}"/>
              </a:ext>
            </a:extLst>
          </p:cNvPr>
          <p:cNvGraphicFramePr>
            <a:graphicFrameLocks noGrp="1"/>
          </p:cNvGraphicFramePr>
          <p:nvPr>
            <p:extLst>
              <p:ext uri="{D42A27DB-BD31-4B8C-83A1-F6EECF244321}">
                <p14:modId xmlns:p14="http://schemas.microsoft.com/office/powerpoint/2010/main" val="3104056757"/>
              </p:ext>
            </p:extLst>
          </p:nvPr>
        </p:nvGraphicFramePr>
        <p:xfrm>
          <a:off x="1519756" y="1785800"/>
          <a:ext cx="5120640" cy="1854200"/>
        </p:xfrm>
        <a:graphic>
          <a:graphicData uri="http://schemas.openxmlformats.org/drawingml/2006/table">
            <a:tbl>
              <a:tblPr firstRow="1" bandRow="1">
                <a:tableStyleId>{7CEA18D8-9EFE-4338-A606-6E01A1BE69F5}</a:tableStyleId>
              </a:tblPr>
              <a:tblGrid>
                <a:gridCol w="1706880">
                  <a:extLst>
                    <a:ext uri="{9D8B030D-6E8A-4147-A177-3AD203B41FA5}">
                      <a16:colId xmlns:a16="http://schemas.microsoft.com/office/drawing/2014/main" val="1727328321"/>
                    </a:ext>
                  </a:extLst>
                </a:gridCol>
                <a:gridCol w="1706880">
                  <a:extLst>
                    <a:ext uri="{9D8B030D-6E8A-4147-A177-3AD203B41FA5}">
                      <a16:colId xmlns:a16="http://schemas.microsoft.com/office/drawing/2014/main" val="4101051269"/>
                    </a:ext>
                  </a:extLst>
                </a:gridCol>
                <a:gridCol w="1706880">
                  <a:extLst>
                    <a:ext uri="{9D8B030D-6E8A-4147-A177-3AD203B41FA5}">
                      <a16:colId xmlns:a16="http://schemas.microsoft.com/office/drawing/2014/main" val="4174790849"/>
                    </a:ext>
                  </a:extLst>
                </a:gridCol>
              </a:tblGrid>
              <a:tr h="370840">
                <a:tc>
                  <a:txBody>
                    <a:bodyPr/>
                    <a:lstStyle/>
                    <a:p>
                      <a:r>
                        <a:rPr lang="en-US" b="1"/>
                        <a:t>K</a:t>
                      </a:r>
                    </a:p>
                  </a:txBody>
                  <a:tcPr/>
                </a:tc>
                <a:tc>
                  <a:txBody>
                    <a:bodyPr/>
                    <a:lstStyle/>
                    <a:p>
                      <a:r>
                        <a:rPr lang="en-US" b="1"/>
                        <a:t>AIC</a:t>
                      </a:r>
                    </a:p>
                  </a:txBody>
                  <a:tcPr/>
                </a:tc>
                <a:tc>
                  <a:txBody>
                    <a:bodyPr/>
                    <a:lstStyle/>
                    <a:p>
                      <a:pPr lvl="0">
                        <a:buNone/>
                      </a:pPr>
                      <a:r>
                        <a:rPr lang="en-US" b="1"/>
                        <a:t>BIC</a:t>
                      </a:r>
                    </a:p>
                  </a:txBody>
                  <a:tcPr/>
                </a:tc>
                <a:extLst>
                  <a:ext uri="{0D108BD9-81ED-4DB2-BD59-A6C34878D82A}">
                    <a16:rowId xmlns:a16="http://schemas.microsoft.com/office/drawing/2014/main" val="2655985626"/>
                  </a:ext>
                </a:extLst>
              </a:tr>
              <a:tr h="370840">
                <a:tc>
                  <a:txBody>
                    <a:bodyPr/>
                    <a:lstStyle/>
                    <a:p>
                      <a:r>
                        <a:rPr lang="en-US"/>
                        <a:t>2</a:t>
                      </a:r>
                    </a:p>
                  </a:txBody>
                  <a:tcPr/>
                </a:tc>
                <a:tc>
                  <a:txBody>
                    <a:bodyPr/>
                    <a:lstStyle/>
                    <a:p>
                      <a:pPr lvl="0">
                        <a:buNone/>
                      </a:pPr>
                      <a:r>
                        <a:rPr lang="en-US" sz="1400" b="0" i="0" u="none" strike="noStrike" baseline="0" noProof="0">
                          <a:solidFill>
                            <a:srgbClr val="000000"/>
                          </a:solidFill>
                          <a:latin typeface="Arial"/>
                        </a:rPr>
                        <a:t>34814.748</a:t>
                      </a:r>
                      <a:endParaRPr lang="en-US"/>
                    </a:p>
                  </a:txBody>
                  <a:tcPr/>
                </a:tc>
                <a:tc>
                  <a:txBody>
                    <a:bodyPr/>
                    <a:lstStyle/>
                    <a:p>
                      <a:pPr lvl="0">
                        <a:buNone/>
                      </a:pPr>
                      <a:r>
                        <a:rPr lang="en-US" sz="1400" b="0" i="0" u="none" strike="noStrike" baseline="0" noProof="0">
                          <a:solidFill>
                            <a:srgbClr val="000000"/>
                          </a:solidFill>
                          <a:latin typeface="Arial"/>
                        </a:rPr>
                        <a:t>34886.982</a:t>
                      </a:r>
                      <a:endParaRPr lang="en-US"/>
                    </a:p>
                  </a:txBody>
                  <a:tcPr/>
                </a:tc>
                <a:extLst>
                  <a:ext uri="{0D108BD9-81ED-4DB2-BD59-A6C34878D82A}">
                    <a16:rowId xmlns:a16="http://schemas.microsoft.com/office/drawing/2014/main" val="3468352356"/>
                  </a:ext>
                </a:extLst>
              </a:tr>
              <a:tr h="370840">
                <a:tc>
                  <a:txBody>
                    <a:bodyPr/>
                    <a:lstStyle/>
                    <a:p>
                      <a:r>
                        <a:rPr lang="en-US"/>
                        <a:t>3</a:t>
                      </a:r>
                    </a:p>
                  </a:txBody>
                  <a:tcPr/>
                </a:tc>
                <a:tc>
                  <a:txBody>
                    <a:bodyPr/>
                    <a:lstStyle/>
                    <a:p>
                      <a:pPr lvl="0">
                        <a:buNone/>
                      </a:pPr>
                      <a:r>
                        <a:rPr lang="en-US" sz="1400" b="0" i="0" u="none" strike="noStrike" noProof="0">
                          <a:latin typeface="Arial"/>
                        </a:rPr>
                        <a:t>34622.175</a:t>
                      </a:r>
                      <a:endParaRPr lang="en-US"/>
                    </a:p>
                  </a:txBody>
                  <a:tcPr/>
                </a:tc>
                <a:tc>
                  <a:txBody>
                    <a:bodyPr/>
                    <a:lstStyle/>
                    <a:p>
                      <a:pPr lvl="0">
                        <a:buNone/>
                      </a:pPr>
                      <a:r>
                        <a:rPr lang="en-US" sz="1400" b="0" i="0" u="none" strike="noStrike" noProof="0">
                          <a:latin typeface="Arial"/>
                        </a:rPr>
                        <a:t>34744.417</a:t>
                      </a:r>
                      <a:endParaRPr lang="en-US"/>
                    </a:p>
                  </a:txBody>
                  <a:tcPr/>
                </a:tc>
                <a:extLst>
                  <a:ext uri="{0D108BD9-81ED-4DB2-BD59-A6C34878D82A}">
                    <a16:rowId xmlns:a16="http://schemas.microsoft.com/office/drawing/2014/main" val="3249942759"/>
                  </a:ext>
                </a:extLst>
              </a:tr>
              <a:tr h="370840">
                <a:tc>
                  <a:txBody>
                    <a:bodyPr/>
                    <a:lstStyle/>
                    <a:p>
                      <a:r>
                        <a:rPr lang="en-US">
                          <a:solidFill>
                            <a:srgbClr val="FF0000"/>
                          </a:solidFill>
                        </a:rPr>
                        <a:t>4</a:t>
                      </a:r>
                    </a:p>
                  </a:txBody>
                  <a:tcPr/>
                </a:tc>
                <a:tc>
                  <a:txBody>
                    <a:bodyPr/>
                    <a:lstStyle/>
                    <a:p>
                      <a:pPr lvl="0">
                        <a:buNone/>
                      </a:pPr>
                      <a:r>
                        <a:rPr lang="en-US" sz="1400" b="0" i="0" u="none" strike="noStrike" noProof="0">
                          <a:solidFill>
                            <a:srgbClr val="FF0000"/>
                          </a:solidFill>
                          <a:latin typeface="Arial"/>
                        </a:rPr>
                        <a:t>33764.157</a:t>
                      </a:r>
                      <a:endParaRPr lang="en-US">
                        <a:solidFill>
                          <a:srgbClr val="FF0000"/>
                        </a:solidFill>
                      </a:endParaRPr>
                    </a:p>
                  </a:txBody>
                  <a:tcPr/>
                </a:tc>
                <a:tc>
                  <a:txBody>
                    <a:bodyPr/>
                    <a:lstStyle/>
                    <a:p>
                      <a:pPr lvl="0">
                        <a:buNone/>
                      </a:pPr>
                      <a:r>
                        <a:rPr lang="en-US" sz="1400" b="0" i="0" u="none" strike="noStrike" noProof="0">
                          <a:solidFill>
                            <a:srgbClr val="FF0000"/>
                          </a:solidFill>
                          <a:latin typeface="Arial"/>
                        </a:rPr>
                        <a:t>33947.519</a:t>
                      </a:r>
                      <a:endParaRPr lang="en-US">
                        <a:solidFill>
                          <a:srgbClr val="FF0000"/>
                        </a:solidFill>
                      </a:endParaRPr>
                    </a:p>
                  </a:txBody>
                  <a:tcPr/>
                </a:tc>
                <a:extLst>
                  <a:ext uri="{0D108BD9-81ED-4DB2-BD59-A6C34878D82A}">
                    <a16:rowId xmlns:a16="http://schemas.microsoft.com/office/drawing/2014/main" val="250999953"/>
                  </a:ext>
                </a:extLst>
              </a:tr>
              <a:tr h="370840">
                <a:tc>
                  <a:txBody>
                    <a:bodyPr/>
                    <a:lstStyle/>
                    <a:p>
                      <a:r>
                        <a:rPr lang="en-US"/>
                        <a:t>5</a:t>
                      </a:r>
                    </a:p>
                  </a:txBody>
                  <a:tcPr/>
                </a:tc>
                <a:tc>
                  <a:txBody>
                    <a:bodyPr/>
                    <a:lstStyle/>
                    <a:p>
                      <a:pPr lvl="0">
                        <a:buNone/>
                      </a:pPr>
                      <a:r>
                        <a:rPr lang="en-US" sz="1400" b="0" i="0" u="none" strike="noStrike" baseline="0" noProof="0">
                          <a:solidFill>
                            <a:srgbClr val="000000"/>
                          </a:solidFill>
                          <a:latin typeface="Arial"/>
                        </a:rPr>
                        <a:t>33785.404</a:t>
                      </a:r>
                      <a:endParaRPr lang="en-US"/>
                    </a:p>
                  </a:txBody>
                  <a:tcPr/>
                </a:tc>
                <a:tc>
                  <a:txBody>
                    <a:bodyPr/>
                    <a:lstStyle/>
                    <a:p>
                      <a:pPr lvl="0">
                        <a:buNone/>
                      </a:pPr>
                      <a:r>
                        <a:rPr lang="en-US" sz="1400" b="0" i="0" u="none" strike="noStrike" baseline="0" noProof="0">
                          <a:solidFill>
                            <a:srgbClr val="000000"/>
                          </a:solidFill>
                          <a:latin typeface="Arial"/>
                        </a:rPr>
                        <a:t>34040.999</a:t>
                      </a:r>
                      <a:endParaRPr lang="en-US"/>
                    </a:p>
                  </a:txBody>
                  <a:tcPr/>
                </a:tc>
                <a:extLst>
                  <a:ext uri="{0D108BD9-81ED-4DB2-BD59-A6C34878D82A}">
                    <a16:rowId xmlns:a16="http://schemas.microsoft.com/office/drawing/2014/main" val="1910200096"/>
                  </a:ext>
                </a:extLst>
              </a:tr>
            </a:tbl>
          </a:graphicData>
        </a:graphic>
      </p:graphicFrame>
    </p:spTree>
    <p:extLst>
      <p:ext uri="{BB962C8B-B14F-4D97-AF65-F5344CB8AC3E}">
        <p14:creationId xmlns:p14="http://schemas.microsoft.com/office/powerpoint/2010/main" val="38499302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0C24F090-C17E-206B-7808-AEBE960E94E5}"/>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54011416-4849-5268-7FDA-13CE0A988559}"/>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57</a:t>
            </a:fld>
            <a:endParaRPr/>
          </a:p>
        </p:txBody>
      </p:sp>
      <p:sp>
        <p:nvSpPr>
          <p:cNvPr id="3" name="Google Shape;90;p14">
            <a:extLst>
              <a:ext uri="{FF2B5EF4-FFF2-40B4-BE49-F238E27FC236}">
                <a16:creationId xmlns:a16="http://schemas.microsoft.com/office/drawing/2014/main" id="{B9D365FC-B6BA-D765-6CAA-5CFEF5216189}"/>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2.4.3. </a:t>
            </a:r>
            <a:r>
              <a:rPr lang="en-GB" sz="2400" b="1" err="1">
                <a:solidFill>
                  <a:srgbClr val="1155CC"/>
                </a:solidFill>
                <a:sym typeface="Source Sans Pro"/>
              </a:rPr>
              <a:t>Lựa</a:t>
            </a:r>
            <a:r>
              <a:rPr lang="en-GB" sz="2400" b="1">
                <a:solidFill>
                  <a:srgbClr val="1155CC"/>
                </a:solidFill>
                <a:sym typeface="Source Sans Pro"/>
              </a:rPr>
              <a:t> </a:t>
            </a:r>
            <a:r>
              <a:rPr lang="en-GB" sz="2400" b="1" err="1">
                <a:solidFill>
                  <a:srgbClr val="1155CC"/>
                </a:solidFill>
                <a:sym typeface="Source Sans Pro"/>
              </a:rPr>
              <a:t>chọn</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solidFill>
                <a:srgbClr val="1155CC"/>
              </a:solidFill>
            </a:endParaRPr>
          </a:p>
        </p:txBody>
      </p:sp>
      <p:sp>
        <p:nvSpPr>
          <p:cNvPr id="4" name="TextBox 3">
            <a:extLst>
              <a:ext uri="{FF2B5EF4-FFF2-40B4-BE49-F238E27FC236}">
                <a16:creationId xmlns:a16="http://schemas.microsoft.com/office/drawing/2014/main" id="{2FDAC43E-0C6E-5884-C385-DDC1ADAAC7EE}"/>
              </a:ext>
            </a:extLst>
          </p:cNvPr>
          <p:cNvSpPr txBox="1"/>
          <p:nvPr/>
        </p:nvSpPr>
        <p:spPr>
          <a:xfrm>
            <a:off x="298818" y="687149"/>
            <a:ext cx="8634122" cy="3108543"/>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Chọn</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biến</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đầu</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vào</a:t>
            </a:r>
            <a:endParaRPr lang="en-US" sz="1800" b="1">
              <a:solidFill>
                <a:srgbClr val="FF0000"/>
              </a:solidFill>
              <a:latin typeface="+mj-lt"/>
              <a:ea typeface="Roboto Slab"/>
              <a:cs typeface="Roboto Slab"/>
            </a:endParaRPr>
          </a:p>
          <a:p>
            <a:pPr algn="just"/>
            <a:endParaRPr lang="en-US" sz="1800" b="1">
              <a:solidFill>
                <a:srgbClr val="FF0000"/>
              </a:solidFill>
              <a:ea typeface="Roboto Slab"/>
              <a:cs typeface="Roboto Slab"/>
            </a:endParaRPr>
          </a:p>
          <a:p>
            <a:pPr algn="just"/>
            <a:r>
              <a:rPr lang="vi-VN" sz="2000">
                <a:solidFill>
                  <a:schemeClr val="accent1"/>
                </a:solidFill>
                <a:ea typeface="Roboto Slab"/>
              </a:rPr>
              <a:t>Danh sách biến đầu vào bao gồm:</a:t>
            </a:r>
          </a:p>
          <a:p>
            <a:pPr algn="just"/>
            <a:endParaRPr lang="vi-VN" sz="2000">
              <a:solidFill>
                <a:schemeClr val="accent1"/>
              </a:solidFill>
              <a:ea typeface="Roboto Slab"/>
            </a:endParaRPr>
          </a:p>
          <a:p>
            <a:pPr marL="342900" indent="-342900" algn="just">
              <a:buFont typeface="Calibri"/>
              <a:buChar char="-"/>
            </a:pPr>
            <a:r>
              <a:rPr lang="vi-VN" sz="2000" err="1">
                <a:solidFill>
                  <a:schemeClr val="accent1"/>
                </a:solidFill>
                <a:ea typeface="Roboto Slab"/>
              </a:rPr>
              <a:t>Sin_day</a:t>
            </a:r>
            <a:r>
              <a:rPr lang="vi-VN" sz="2000">
                <a:solidFill>
                  <a:schemeClr val="accent1"/>
                </a:solidFill>
                <a:ea typeface="Roboto Slab"/>
              </a:rPr>
              <a:t>, </a:t>
            </a:r>
            <a:r>
              <a:rPr lang="vi-VN" sz="2000" err="1">
                <a:solidFill>
                  <a:schemeClr val="accent1"/>
                </a:solidFill>
                <a:ea typeface="Roboto Slab"/>
              </a:rPr>
              <a:t>cos_day</a:t>
            </a:r>
            <a:r>
              <a:rPr lang="vi-VN" sz="2000">
                <a:solidFill>
                  <a:schemeClr val="accent1"/>
                </a:solidFill>
                <a:ea typeface="Roboto Slab"/>
              </a:rPr>
              <a:t>: mã hóa thông tin về thứ trong tuần theo cách chu kỳ (</a:t>
            </a:r>
            <a:r>
              <a:rPr lang="vi-VN" sz="2000" err="1">
                <a:solidFill>
                  <a:schemeClr val="accent1"/>
                </a:solidFill>
                <a:ea typeface="Roboto Slab"/>
              </a:rPr>
              <a:t>cyclical</a:t>
            </a:r>
            <a:r>
              <a:rPr lang="vi-VN" sz="2000">
                <a:solidFill>
                  <a:schemeClr val="accent1"/>
                </a:solidFill>
                <a:ea typeface="Roboto Slab"/>
              </a:rPr>
              <a:t>)</a:t>
            </a:r>
          </a:p>
          <a:p>
            <a:pPr marL="342900" indent="-342900" algn="just">
              <a:buFont typeface="Calibri,Sans-Serif"/>
              <a:buChar char="-"/>
            </a:pPr>
            <a:r>
              <a:rPr lang="vi-VN" sz="2000" err="1">
                <a:solidFill>
                  <a:schemeClr val="accent1"/>
                </a:solidFill>
                <a:ea typeface="Roboto Slab"/>
              </a:rPr>
              <a:t>Is_weekend</a:t>
            </a:r>
            <a:r>
              <a:rPr lang="vi-VN" sz="2000">
                <a:solidFill>
                  <a:schemeClr val="accent1"/>
                </a:solidFill>
                <a:ea typeface="Roboto Slab"/>
              </a:rPr>
              <a:t>: Ngày đang xét có phải cuối tuần hay không</a:t>
            </a:r>
            <a:endParaRPr lang="en-US" sz="2000">
              <a:solidFill>
                <a:schemeClr val="accent1"/>
              </a:solidFill>
              <a:ea typeface="Roboto Slab"/>
            </a:endParaRPr>
          </a:p>
          <a:p>
            <a:pPr marL="342900" indent="-342900" algn="just">
              <a:buFont typeface="Calibri"/>
              <a:buChar char="-"/>
            </a:pPr>
            <a:r>
              <a:rPr lang="vi-VN" sz="2000" err="1">
                <a:solidFill>
                  <a:schemeClr val="accent1"/>
                </a:solidFill>
                <a:ea typeface="Roboto Slab"/>
              </a:rPr>
              <a:t>Month</a:t>
            </a:r>
            <a:r>
              <a:rPr lang="vi-VN" sz="2000">
                <a:solidFill>
                  <a:schemeClr val="accent1"/>
                </a:solidFill>
                <a:ea typeface="Roboto Slab"/>
              </a:rPr>
              <a:t>: tháng</a:t>
            </a:r>
          </a:p>
          <a:p>
            <a:pPr marL="342900" indent="-342900" algn="just">
              <a:buFont typeface="Calibri"/>
              <a:buChar char="-"/>
            </a:pPr>
            <a:r>
              <a:rPr lang="vi-VN" sz="2000" err="1">
                <a:solidFill>
                  <a:schemeClr val="accent1"/>
                </a:solidFill>
                <a:ea typeface="Roboto Slab"/>
              </a:rPr>
              <a:t>Has_event</a:t>
            </a:r>
            <a:r>
              <a:rPr lang="vi-VN" sz="2000">
                <a:solidFill>
                  <a:schemeClr val="accent1"/>
                </a:solidFill>
                <a:ea typeface="Roboto Slab"/>
              </a:rPr>
              <a:t>: Ngày đang xét có sự kiện hay không</a:t>
            </a:r>
          </a:p>
          <a:p>
            <a:pPr marL="342900" indent="-342900" algn="just">
              <a:buFont typeface="Calibri"/>
              <a:buChar char="-"/>
            </a:pPr>
            <a:endParaRPr lang="vi-VN" sz="2000">
              <a:solidFill>
                <a:schemeClr val="accent1"/>
              </a:solidFill>
              <a:ea typeface="Roboto Slab"/>
            </a:endParaRPr>
          </a:p>
        </p:txBody>
      </p:sp>
    </p:spTree>
    <p:extLst>
      <p:ext uri="{BB962C8B-B14F-4D97-AF65-F5344CB8AC3E}">
        <p14:creationId xmlns:p14="http://schemas.microsoft.com/office/powerpoint/2010/main" val="149800534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C682A0B4-19B9-3B8F-AE18-17F8D9BD57FF}"/>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665E20A5-CDC8-7538-C94C-CCBC57AC7834}"/>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58</a:t>
            </a:fld>
            <a:endParaRPr/>
          </a:p>
        </p:txBody>
      </p:sp>
      <p:sp>
        <p:nvSpPr>
          <p:cNvPr id="3" name="Google Shape;90;p14">
            <a:extLst>
              <a:ext uri="{FF2B5EF4-FFF2-40B4-BE49-F238E27FC236}">
                <a16:creationId xmlns:a16="http://schemas.microsoft.com/office/drawing/2014/main" id="{6ECBBAAA-9E01-0C57-9DCD-F974A9B9296C}"/>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2.4.3. </a:t>
            </a:r>
            <a:r>
              <a:rPr lang="en-GB" sz="2400" b="1" err="1">
                <a:solidFill>
                  <a:srgbClr val="1155CC"/>
                </a:solidFill>
                <a:sym typeface="Source Sans Pro"/>
              </a:rPr>
              <a:t>Lựa</a:t>
            </a:r>
            <a:r>
              <a:rPr lang="en-GB" sz="2400" b="1">
                <a:solidFill>
                  <a:srgbClr val="1155CC"/>
                </a:solidFill>
                <a:sym typeface="Source Sans Pro"/>
              </a:rPr>
              <a:t> </a:t>
            </a:r>
            <a:r>
              <a:rPr lang="en-GB" sz="2400" b="1" err="1">
                <a:solidFill>
                  <a:srgbClr val="1155CC"/>
                </a:solidFill>
                <a:sym typeface="Source Sans Pro"/>
              </a:rPr>
              <a:t>chọn</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solidFill>
                <a:srgbClr val="1155CC"/>
              </a:solidFill>
            </a:endParaRPr>
          </a:p>
        </p:txBody>
      </p:sp>
      <p:sp>
        <p:nvSpPr>
          <p:cNvPr id="4" name="TextBox 3">
            <a:extLst>
              <a:ext uri="{FF2B5EF4-FFF2-40B4-BE49-F238E27FC236}">
                <a16:creationId xmlns:a16="http://schemas.microsoft.com/office/drawing/2014/main" id="{22F5B55F-1978-F530-FD2D-8456980EAC80}"/>
              </a:ext>
            </a:extLst>
          </p:cNvPr>
          <p:cNvSpPr txBox="1"/>
          <p:nvPr/>
        </p:nvSpPr>
        <p:spPr>
          <a:xfrm>
            <a:off x="298818" y="687149"/>
            <a:ext cx="8634122" cy="677108"/>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Kết</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quả</a:t>
            </a:r>
            <a:endParaRPr lang="en-US" err="1"/>
          </a:p>
          <a:p>
            <a:pPr algn="just"/>
            <a:endParaRPr lang="vi-VN" sz="2000">
              <a:solidFill>
                <a:schemeClr val="accent1"/>
              </a:solidFill>
              <a:ea typeface="Roboto Slab"/>
            </a:endParaRPr>
          </a:p>
        </p:txBody>
      </p:sp>
      <p:pic>
        <p:nvPicPr>
          <p:cNvPr id="2" name="Picture 1" descr="A screenshot of a computer&#10;&#10;AI-generated content may be incorrect.">
            <a:extLst>
              <a:ext uri="{FF2B5EF4-FFF2-40B4-BE49-F238E27FC236}">
                <a16:creationId xmlns:a16="http://schemas.microsoft.com/office/drawing/2014/main" id="{2A2AC81B-B105-525B-3FF0-BB289AA092D5}"/>
              </a:ext>
            </a:extLst>
          </p:cNvPr>
          <p:cNvPicPr>
            <a:picLocks noChangeAspect="1"/>
          </p:cNvPicPr>
          <p:nvPr/>
        </p:nvPicPr>
        <p:blipFill>
          <a:blip r:embed="rId3"/>
          <a:stretch>
            <a:fillRect/>
          </a:stretch>
        </p:blipFill>
        <p:spPr>
          <a:xfrm>
            <a:off x="943119" y="1027253"/>
            <a:ext cx="2251711" cy="3414532"/>
          </a:xfrm>
          <a:prstGeom prst="rect">
            <a:avLst/>
          </a:prstGeom>
        </p:spPr>
      </p:pic>
      <p:sp>
        <p:nvSpPr>
          <p:cNvPr id="6" name="TextBox 5">
            <a:extLst>
              <a:ext uri="{FF2B5EF4-FFF2-40B4-BE49-F238E27FC236}">
                <a16:creationId xmlns:a16="http://schemas.microsoft.com/office/drawing/2014/main" id="{4BF9E27B-0B54-BF4B-1C06-0ECCD96C318A}"/>
              </a:ext>
            </a:extLst>
          </p:cNvPr>
          <p:cNvSpPr txBox="1"/>
          <p:nvPr/>
        </p:nvSpPr>
        <p:spPr>
          <a:xfrm>
            <a:off x="3569343" y="1026530"/>
            <a:ext cx="5116009" cy="31700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i="1" err="1">
                <a:solidFill>
                  <a:srgbClr val="1155CC"/>
                </a:solidFill>
              </a:rPr>
              <a:t>Nhận</a:t>
            </a:r>
            <a:r>
              <a:rPr lang="en-US" sz="2000" i="1">
                <a:solidFill>
                  <a:srgbClr val="1155CC"/>
                </a:solidFill>
              </a:rPr>
              <a:t> </a:t>
            </a:r>
            <a:r>
              <a:rPr lang="en-US" sz="2000" i="1" err="1">
                <a:solidFill>
                  <a:srgbClr val="1155CC"/>
                </a:solidFill>
              </a:rPr>
              <a:t>định</a:t>
            </a:r>
            <a:r>
              <a:rPr lang="en-US" sz="2000" i="1">
                <a:solidFill>
                  <a:srgbClr val="1155CC"/>
                </a:solidFill>
              </a:rPr>
              <a:t> </a:t>
            </a:r>
            <a:r>
              <a:rPr lang="en-US" sz="2000" i="1" err="1">
                <a:solidFill>
                  <a:srgbClr val="1155CC"/>
                </a:solidFill>
              </a:rPr>
              <a:t>chung</a:t>
            </a:r>
            <a:r>
              <a:rPr lang="en-US" sz="2000" i="1">
                <a:solidFill>
                  <a:srgbClr val="1155CC"/>
                </a:solidFill>
              </a:rPr>
              <a:t> </a:t>
            </a:r>
            <a:r>
              <a:rPr lang="en-US" sz="2000" i="1" err="1">
                <a:solidFill>
                  <a:srgbClr val="1155CC"/>
                </a:solidFill>
              </a:rPr>
              <a:t>về</a:t>
            </a:r>
            <a:r>
              <a:rPr lang="en-US" sz="2000" i="1">
                <a:solidFill>
                  <a:srgbClr val="1155CC"/>
                </a:solidFill>
              </a:rPr>
              <a:t> ma </a:t>
            </a:r>
            <a:r>
              <a:rPr lang="en-US" sz="2000" i="1" err="1">
                <a:solidFill>
                  <a:srgbClr val="1155CC"/>
                </a:solidFill>
              </a:rPr>
              <a:t>trận</a:t>
            </a:r>
            <a:r>
              <a:rPr lang="en-US" sz="2000" i="1">
                <a:solidFill>
                  <a:srgbClr val="1155CC"/>
                </a:solidFill>
              </a:rPr>
              <a:t> </a:t>
            </a:r>
            <a:r>
              <a:rPr lang="en-US" sz="2000" i="1" err="1">
                <a:solidFill>
                  <a:srgbClr val="1155CC"/>
                </a:solidFill>
              </a:rPr>
              <a:t>chuyển</a:t>
            </a:r>
            <a:r>
              <a:rPr lang="en-US" sz="2000" i="1">
                <a:solidFill>
                  <a:srgbClr val="1155CC"/>
                </a:solidFill>
              </a:rPr>
              <a:t> </a:t>
            </a:r>
            <a:r>
              <a:rPr lang="en-US" sz="2000" i="1" err="1">
                <a:solidFill>
                  <a:srgbClr val="1155CC"/>
                </a:solidFill>
              </a:rPr>
              <a:t>đổi</a:t>
            </a:r>
            <a:r>
              <a:rPr lang="en-US" sz="2000" i="1">
                <a:solidFill>
                  <a:srgbClr val="1155CC"/>
                </a:solidFill>
              </a:rPr>
              <a:t>:</a:t>
            </a:r>
            <a:endParaRPr lang="en-US">
              <a:solidFill>
                <a:srgbClr val="1155CC"/>
              </a:solidFill>
            </a:endParaRPr>
          </a:p>
          <a:p>
            <a:pPr marL="285750" indent="-285750" algn="just">
              <a:buChar char="•"/>
            </a:pPr>
            <a:r>
              <a:rPr lang="en-US" sz="2000">
                <a:solidFill>
                  <a:srgbClr val="1155CC"/>
                </a:solidFill>
              </a:rPr>
              <a:t>Regime 1, 2 </a:t>
            </a:r>
            <a:r>
              <a:rPr lang="en-US" sz="2000" err="1">
                <a:solidFill>
                  <a:srgbClr val="1155CC"/>
                </a:solidFill>
              </a:rPr>
              <a:t>và</a:t>
            </a:r>
            <a:r>
              <a:rPr lang="en-US" sz="2000">
                <a:solidFill>
                  <a:srgbClr val="1155CC"/>
                </a:solidFill>
              </a:rPr>
              <a:t> 3 </a:t>
            </a:r>
            <a:r>
              <a:rPr lang="en-US" sz="2000" err="1">
                <a:solidFill>
                  <a:srgbClr val="1155CC"/>
                </a:solidFill>
              </a:rPr>
              <a:t>có</a:t>
            </a:r>
            <a:r>
              <a:rPr lang="en-US" sz="2000">
                <a:solidFill>
                  <a:srgbClr val="1155CC"/>
                </a:solidFill>
              </a:rPr>
              <a:t> </a:t>
            </a:r>
            <a:r>
              <a:rPr lang="en-US" sz="2000" err="1">
                <a:solidFill>
                  <a:srgbClr val="1155CC"/>
                </a:solidFill>
              </a:rPr>
              <a:t>tính</a:t>
            </a:r>
            <a:r>
              <a:rPr lang="en-US" sz="2000">
                <a:solidFill>
                  <a:srgbClr val="1155CC"/>
                </a:solidFill>
              </a:rPr>
              <a:t> </a:t>
            </a:r>
            <a:r>
              <a:rPr lang="en-US" sz="2000" err="1">
                <a:solidFill>
                  <a:srgbClr val="1155CC"/>
                </a:solidFill>
              </a:rPr>
              <a:t>bền</a:t>
            </a:r>
            <a:r>
              <a:rPr lang="en-US" sz="2000">
                <a:solidFill>
                  <a:srgbClr val="1155CC"/>
                </a:solidFill>
              </a:rPr>
              <a:t> </a:t>
            </a:r>
            <a:r>
              <a:rPr lang="en-US" sz="2000" err="1">
                <a:solidFill>
                  <a:srgbClr val="1155CC"/>
                </a:solidFill>
              </a:rPr>
              <a:t>vững</a:t>
            </a:r>
            <a:r>
              <a:rPr lang="en-US" sz="2000">
                <a:solidFill>
                  <a:srgbClr val="1155CC"/>
                </a:solidFill>
              </a:rPr>
              <a:t> </a:t>
            </a:r>
            <a:r>
              <a:rPr lang="en-US" sz="2000" err="1">
                <a:solidFill>
                  <a:srgbClr val="1155CC"/>
                </a:solidFill>
              </a:rPr>
              <a:t>rất</a:t>
            </a:r>
            <a:r>
              <a:rPr lang="en-US" sz="2000">
                <a:solidFill>
                  <a:srgbClr val="1155CC"/>
                </a:solidFill>
              </a:rPr>
              <a:t> </a:t>
            </a:r>
            <a:r>
              <a:rPr lang="en-US" sz="2000" err="1">
                <a:solidFill>
                  <a:srgbClr val="1155CC"/>
                </a:solidFill>
              </a:rPr>
              <a:t>cao</a:t>
            </a:r>
            <a:r>
              <a:rPr lang="en-US" sz="2000">
                <a:solidFill>
                  <a:srgbClr val="1155CC"/>
                </a:solidFill>
              </a:rPr>
              <a:t>; </a:t>
            </a:r>
            <a:r>
              <a:rPr lang="en-US" sz="2000" err="1">
                <a:solidFill>
                  <a:srgbClr val="1155CC"/>
                </a:solidFill>
              </a:rPr>
              <a:t>tức</a:t>
            </a:r>
            <a:r>
              <a:rPr lang="en-US" sz="2000">
                <a:solidFill>
                  <a:srgbClr val="1155CC"/>
                </a:solidFill>
              </a:rPr>
              <a:t> </a:t>
            </a:r>
            <a:r>
              <a:rPr lang="en-US" sz="2000" err="1">
                <a:solidFill>
                  <a:srgbClr val="1155CC"/>
                </a:solidFill>
              </a:rPr>
              <a:t>là</a:t>
            </a:r>
            <a:r>
              <a:rPr lang="en-US" sz="2000">
                <a:solidFill>
                  <a:srgbClr val="1155CC"/>
                </a:solidFill>
              </a:rPr>
              <a:t>, </a:t>
            </a:r>
            <a:r>
              <a:rPr lang="en-US" sz="2000" err="1">
                <a:solidFill>
                  <a:srgbClr val="1155CC"/>
                </a:solidFill>
              </a:rPr>
              <a:t>khi</a:t>
            </a:r>
            <a:r>
              <a:rPr lang="en-US" sz="2000">
                <a:solidFill>
                  <a:srgbClr val="1155CC"/>
                </a:solidFill>
              </a:rPr>
              <a:t> </a:t>
            </a:r>
            <a:r>
              <a:rPr lang="en-US" sz="2000" err="1">
                <a:solidFill>
                  <a:srgbClr val="1155CC"/>
                </a:solidFill>
              </a:rPr>
              <a:t>hệ</a:t>
            </a:r>
            <a:r>
              <a:rPr lang="en-US" sz="2000">
                <a:solidFill>
                  <a:srgbClr val="1155CC"/>
                </a:solidFill>
              </a:rPr>
              <a:t> </a:t>
            </a:r>
            <a:r>
              <a:rPr lang="en-US" sz="2000" err="1">
                <a:solidFill>
                  <a:srgbClr val="1155CC"/>
                </a:solidFill>
              </a:rPr>
              <a:t>thống</a:t>
            </a:r>
            <a:r>
              <a:rPr lang="en-US" sz="2000">
                <a:solidFill>
                  <a:srgbClr val="1155CC"/>
                </a:solidFill>
              </a:rPr>
              <a:t> </a:t>
            </a:r>
            <a:r>
              <a:rPr lang="en-US" sz="2000" err="1">
                <a:solidFill>
                  <a:srgbClr val="1155CC"/>
                </a:solidFill>
              </a:rPr>
              <a:t>vào</a:t>
            </a:r>
            <a:r>
              <a:rPr lang="en-US" sz="2000">
                <a:solidFill>
                  <a:srgbClr val="1155CC"/>
                </a:solidFill>
              </a:rPr>
              <a:t> </a:t>
            </a:r>
            <a:r>
              <a:rPr lang="en-US" sz="2000" err="1">
                <a:solidFill>
                  <a:srgbClr val="1155CC"/>
                </a:solidFill>
              </a:rPr>
              <a:t>một</a:t>
            </a:r>
            <a:r>
              <a:rPr lang="en-US" sz="2000">
                <a:solidFill>
                  <a:srgbClr val="1155CC"/>
                </a:solidFill>
              </a:rPr>
              <a:t> </a:t>
            </a:r>
            <a:r>
              <a:rPr lang="en-US" sz="2000" err="1">
                <a:solidFill>
                  <a:srgbClr val="1155CC"/>
                </a:solidFill>
              </a:rPr>
              <a:t>trong</a:t>
            </a:r>
            <a:r>
              <a:rPr lang="en-US" sz="2000">
                <a:solidFill>
                  <a:srgbClr val="1155CC"/>
                </a:solidFill>
              </a:rPr>
              <a:t> </a:t>
            </a:r>
            <a:r>
              <a:rPr lang="en-US" sz="2000" err="1">
                <a:solidFill>
                  <a:srgbClr val="1155CC"/>
                </a:solidFill>
              </a:rPr>
              <a:t>những</a:t>
            </a:r>
            <a:r>
              <a:rPr lang="en-US" sz="2000">
                <a:solidFill>
                  <a:srgbClr val="1155CC"/>
                </a:solidFill>
              </a:rPr>
              <a:t> </a:t>
            </a:r>
            <a:r>
              <a:rPr lang="en-US" sz="2000" err="1">
                <a:solidFill>
                  <a:srgbClr val="1155CC"/>
                </a:solidFill>
              </a:rPr>
              <a:t>chế</a:t>
            </a:r>
            <a:r>
              <a:rPr lang="en-US" sz="2000">
                <a:solidFill>
                  <a:srgbClr val="1155CC"/>
                </a:solidFill>
              </a:rPr>
              <a:t> </a:t>
            </a:r>
            <a:r>
              <a:rPr lang="en-US" sz="2000" err="1">
                <a:solidFill>
                  <a:srgbClr val="1155CC"/>
                </a:solidFill>
              </a:rPr>
              <a:t>độ</a:t>
            </a:r>
            <a:r>
              <a:rPr lang="en-US" sz="2000">
                <a:solidFill>
                  <a:srgbClr val="1155CC"/>
                </a:solidFill>
              </a:rPr>
              <a:t> </a:t>
            </a:r>
            <a:r>
              <a:rPr lang="en-US" sz="2000" err="1">
                <a:solidFill>
                  <a:srgbClr val="1155CC"/>
                </a:solidFill>
              </a:rPr>
              <a:t>này</a:t>
            </a:r>
            <a:r>
              <a:rPr lang="en-US" sz="2000">
                <a:solidFill>
                  <a:srgbClr val="1155CC"/>
                </a:solidFill>
              </a:rPr>
              <a:t>, </a:t>
            </a:r>
            <a:r>
              <a:rPr lang="en-US" sz="2000" err="1">
                <a:solidFill>
                  <a:srgbClr val="1155CC"/>
                </a:solidFill>
              </a:rPr>
              <a:t>nó</a:t>
            </a:r>
            <a:r>
              <a:rPr lang="en-US" sz="2000">
                <a:solidFill>
                  <a:srgbClr val="1155CC"/>
                </a:solidFill>
              </a:rPr>
              <a:t> </a:t>
            </a:r>
            <a:r>
              <a:rPr lang="en-US" sz="2000" err="1">
                <a:solidFill>
                  <a:srgbClr val="1155CC"/>
                </a:solidFill>
              </a:rPr>
              <a:t>có</a:t>
            </a:r>
            <a:r>
              <a:rPr lang="en-US" sz="2000">
                <a:solidFill>
                  <a:srgbClr val="1155CC"/>
                </a:solidFill>
              </a:rPr>
              <a:t> xu </a:t>
            </a:r>
            <a:r>
              <a:rPr lang="en-US" sz="2000" err="1">
                <a:solidFill>
                  <a:srgbClr val="1155CC"/>
                </a:solidFill>
              </a:rPr>
              <a:t>hướng</a:t>
            </a:r>
            <a:r>
              <a:rPr lang="en-US" sz="2000">
                <a:solidFill>
                  <a:srgbClr val="1155CC"/>
                </a:solidFill>
              </a:rPr>
              <a:t> </a:t>
            </a:r>
            <a:r>
              <a:rPr lang="en-US" sz="2000" err="1">
                <a:solidFill>
                  <a:srgbClr val="1155CC"/>
                </a:solidFill>
              </a:rPr>
              <a:t>duy</a:t>
            </a:r>
            <a:r>
              <a:rPr lang="en-US" sz="2000">
                <a:solidFill>
                  <a:srgbClr val="1155CC"/>
                </a:solidFill>
              </a:rPr>
              <a:t> </a:t>
            </a:r>
            <a:r>
              <a:rPr lang="en-US" sz="2000" err="1">
                <a:solidFill>
                  <a:srgbClr val="1155CC"/>
                </a:solidFill>
              </a:rPr>
              <a:t>trì</a:t>
            </a:r>
            <a:r>
              <a:rPr lang="en-US" sz="2000">
                <a:solidFill>
                  <a:srgbClr val="1155CC"/>
                </a:solidFill>
              </a:rPr>
              <a:t> </a:t>
            </a:r>
            <a:r>
              <a:rPr lang="en-US" sz="2000" err="1">
                <a:solidFill>
                  <a:srgbClr val="1155CC"/>
                </a:solidFill>
              </a:rPr>
              <a:t>trong</a:t>
            </a:r>
            <a:r>
              <a:rPr lang="en-US" sz="2000">
                <a:solidFill>
                  <a:srgbClr val="1155CC"/>
                </a:solidFill>
              </a:rPr>
              <a:t> </a:t>
            </a:r>
            <a:r>
              <a:rPr lang="en-US" sz="2000" err="1">
                <a:solidFill>
                  <a:srgbClr val="1155CC"/>
                </a:solidFill>
              </a:rPr>
              <a:t>thời</a:t>
            </a:r>
            <a:r>
              <a:rPr lang="en-US" sz="2000">
                <a:solidFill>
                  <a:srgbClr val="1155CC"/>
                </a:solidFill>
              </a:rPr>
              <a:t> </a:t>
            </a:r>
            <a:r>
              <a:rPr lang="en-US" sz="2000" err="1">
                <a:solidFill>
                  <a:srgbClr val="1155CC"/>
                </a:solidFill>
              </a:rPr>
              <a:t>gian</a:t>
            </a:r>
            <a:r>
              <a:rPr lang="en-US" sz="2000">
                <a:solidFill>
                  <a:srgbClr val="1155CC"/>
                </a:solidFill>
              </a:rPr>
              <a:t> </a:t>
            </a:r>
            <a:r>
              <a:rPr lang="en-US" sz="2000" err="1">
                <a:solidFill>
                  <a:srgbClr val="1155CC"/>
                </a:solidFill>
              </a:rPr>
              <a:t>dài</a:t>
            </a:r>
            <a:r>
              <a:rPr lang="en-US" sz="2000">
                <a:solidFill>
                  <a:srgbClr val="1155CC"/>
                </a:solidFill>
              </a:rPr>
              <a:t>.</a:t>
            </a:r>
            <a:endParaRPr lang="en-US">
              <a:solidFill>
                <a:srgbClr val="1155CC"/>
              </a:solidFill>
            </a:endParaRPr>
          </a:p>
          <a:p>
            <a:pPr marL="285750" indent="-285750" algn="just">
              <a:buChar char="•"/>
            </a:pPr>
            <a:r>
              <a:rPr lang="en-US" sz="2000">
                <a:solidFill>
                  <a:srgbClr val="1155CC"/>
                </a:solidFill>
              </a:rPr>
              <a:t>Regime 0 </a:t>
            </a:r>
            <a:r>
              <a:rPr lang="en-US" sz="2000" err="1">
                <a:solidFill>
                  <a:srgbClr val="1155CC"/>
                </a:solidFill>
              </a:rPr>
              <a:t>chủ</a:t>
            </a:r>
            <a:r>
              <a:rPr lang="en-US" sz="2000">
                <a:solidFill>
                  <a:srgbClr val="1155CC"/>
                </a:solidFill>
              </a:rPr>
              <a:t> </a:t>
            </a:r>
            <a:r>
              <a:rPr lang="en-US" sz="2000" err="1">
                <a:solidFill>
                  <a:srgbClr val="1155CC"/>
                </a:solidFill>
              </a:rPr>
              <a:t>yếu</a:t>
            </a:r>
            <a:r>
              <a:rPr lang="en-US" sz="2000">
                <a:solidFill>
                  <a:srgbClr val="1155CC"/>
                </a:solidFill>
              </a:rPr>
              <a:t> </a:t>
            </a:r>
            <a:r>
              <a:rPr lang="en-US" sz="2000" err="1">
                <a:solidFill>
                  <a:srgbClr val="1155CC"/>
                </a:solidFill>
              </a:rPr>
              <a:t>được</a:t>
            </a:r>
            <a:r>
              <a:rPr lang="en-US" sz="2000">
                <a:solidFill>
                  <a:srgbClr val="1155CC"/>
                </a:solidFill>
              </a:rPr>
              <a:t> </a:t>
            </a:r>
            <a:r>
              <a:rPr lang="en-US" sz="2000" err="1">
                <a:solidFill>
                  <a:srgbClr val="1155CC"/>
                </a:solidFill>
              </a:rPr>
              <a:t>xem</a:t>
            </a:r>
            <a:r>
              <a:rPr lang="en-US" sz="2000">
                <a:solidFill>
                  <a:srgbClr val="1155CC"/>
                </a:solidFill>
              </a:rPr>
              <a:t> </a:t>
            </a:r>
            <a:r>
              <a:rPr lang="en-US" sz="2000" err="1">
                <a:solidFill>
                  <a:srgbClr val="1155CC"/>
                </a:solidFill>
              </a:rPr>
              <a:t>như</a:t>
            </a:r>
            <a:r>
              <a:rPr lang="en-US" sz="2000">
                <a:solidFill>
                  <a:srgbClr val="1155CC"/>
                </a:solidFill>
              </a:rPr>
              <a:t> </a:t>
            </a:r>
            <a:r>
              <a:rPr lang="en-US" sz="2000" err="1">
                <a:solidFill>
                  <a:srgbClr val="1155CC"/>
                </a:solidFill>
              </a:rPr>
              <a:t>trạng</a:t>
            </a:r>
            <a:r>
              <a:rPr lang="en-US" sz="2000">
                <a:solidFill>
                  <a:srgbClr val="1155CC"/>
                </a:solidFill>
              </a:rPr>
              <a:t> </a:t>
            </a:r>
            <a:r>
              <a:rPr lang="en-US" sz="2000" err="1">
                <a:solidFill>
                  <a:srgbClr val="1155CC"/>
                </a:solidFill>
              </a:rPr>
              <a:t>thái</a:t>
            </a:r>
            <a:r>
              <a:rPr lang="en-US" sz="2000">
                <a:solidFill>
                  <a:srgbClr val="1155CC"/>
                </a:solidFill>
              </a:rPr>
              <a:t> </a:t>
            </a:r>
            <a:r>
              <a:rPr lang="en-US" sz="2000" err="1">
                <a:solidFill>
                  <a:srgbClr val="1155CC"/>
                </a:solidFill>
              </a:rPr>
              <a:t>chuyển</a:t>
            </a:r>
            <a:r>
              <a:rPr lang="en-US" sz="2000">
                <a:solidFill>
                  <a:srgbClr val="1155CC"/>
                </a:solidFill>
              </a:rPr>
              <a:t> </a:t>
            </a:r>
            <a:r>
              <a:rPr lang="en-US" sz="2000" err="1">
                <a:solidFill>
                  <a:srgbClr val="1155CC"/>
                </a:solidFill>
              </a:rPr>
              <a:t>tiếp</a:t>
            </a:r>
            <a:r>
              <a:rPr lang="en-US" sz="2000">
                <a:solidFill>
                  <a:srgbClr val="1155CC"/>
                </a:solidFill>
              </a:rPr>
              <a:t>, </a:t>
            </a:r>
            <a:r>
              <a:rPr lang="en-US" sz="2000" err="1">
                <a:solidFill>
                  <a:srgbClr val="1155CC"/>
                </a:solidFill>
              </a:rPr>
              <a:t>không</a:t>
            </a:r>
            <a:r>
              <a:rPr lang="en-US" sz="2000">
                <a:solidFill>
                  <a:srgbClr val="1155CC"/>
                </a:solidFill>
              </a:rPr>
              <a:t> </a:t>
            </a:r>
            <a:r>
              <a:rPr lang="en-US" sz="2000" err="1">
                <a:solidFill>
                  <a:srgbClr val="1155CC"/>
                </a:solidFill>
              </a:rPr>
              <a:t>có</a:t>
            </a:r>
            <a:r>
              <a:rPr lang="en-US" sz="2000">
                <a:solidFill>
                  <a:srgbClr val="1155CC"/>
                </a:solidFill>
              </a:rPr>
              <a:t> </a:t>
            </a:r>
            <a:r>
              <a:rPr lang="en-US" sz="2000" err="1">
                <a:solidFill>
                  <a:srgbClr val="1155CC"/>
                </a:solidFill>
              </a:rPr>
              <a:t>khả</a:t>
            </a:r>
            <a:r>
              <a:rPr lang="en-US" sz="2000">
                <a:solidFill>
                  <a:srgbClr val="1155CC"/>
                </a:solidFill>
              </a:rPr>
              <a:t> </a:t>
            </a:r>
            <a:r>
              <a:rPr lang="en-US" sz="2000" err="1">
                <a:solidFill>
                  <a:srgbClr val="1155CC"/>
                </a:solidFill>
              </a:rPr>
              <a:t>năng</a:t>
            </a:r>
            <a:r>
              <a:rPr lang="en-US" sz="2000">
                <a:solidFill>
                  <a:srgbClr val="1155CC"/>
                </a:solidFill>
              </a:rPr>
              <a:t> </a:t>
            </a:r>
            <a:r>
              <a:rPr lang="en-US" sz="2000" err="1">
                <a:solidFill>
                  <a:srgbClr val="1155CC"/>
                </a:solidFill>
              </a:rPr>
              <a:t>duy</a:t>
            </a:r>
            <a:r>
              <a:rPr lang="en-US" sz="2000">
                <a:solidFill>
                  <a:srgbClr val="1155CC"/>
                </a:solidFill>
              </a:rPr>
              <a:t> </a:t>
            </a:r>
            <a:r>
              <a:rPr lang="en-US" sz="2000" err="1">
                <a:solidFill>
                  <a:srgbClr val="1155CC"/>
                </a:solidFill>
              </a:rPr>
              <a:t>trì</a:t>
            </a:r>
            <a:r>
              <a:rPr lang="en-US" sz="2000">
                <a:solidFill>
                  <a:srgbClr val="1155CC"/>
                </a:solidFill>
              </a:rPr>
              <a:t>, </a:t>
            </a:r>
            <a:r>
              <a:rPr lang="en-US" sz="2000" err="1">
                <a:solidFill>
                  <a:srgbClr val="1155CC"/>
                </a:solidFill>
              </a:rPr>
              <a:t>chuyển</a:t>
            </a:r>
            <a:r>
              <a:rPr lang="en-US" sz="2000">
                <a:solidFill>
                  <a:srgbClr val="1155CC"/>
                </a:solidFill>
              </a:rPr>
              <a:t> sang Regime 1 </a:t>
            </a:r>
            <a:r>
              <a:rPr lang="en-US" sz="2000" err="1">
                <a:solidFill>
                  <a:srgbClr val="1155CC"/>
                </a:solidFill>
              </a:rPr>
              <a:t>hoặc</a:t>
            </a:r>
            <a:r>
              <a:rPr lang="en-US" sz="2000">
                <a:solidFill>
                  <a:srgbClr val="1155CC"/>
                </a:solidFill>
              </a:rPr>
              <a:t> Regime 2 </a:t>
            </a:r>
            <a:r>
              <a:rPr lang="en-US" sz="2000" err="1">
                <a:solidFill>
                  <a:srgbClr val="1155CC"/>
                </a:solidFill>
              </a:rPr>
              <a:t>khi</a:t>
            </a:r>
            <a:r>
              <a:rPr lang="en-US" sz="2000">
                <a:solidFill>
                  <a:srgbClr val="1155CC"/>
                </a:solidFill>
              </a:rPr>
              <a:t> </a:t>
            </a:r>
            <a:r>
              <a:rPr lang="en-US" sz="2000" err="1">
                <a:solidFill>
                  <a:srgbClr val="1155CC"/>
                </a:solidFill>
              </a:rPr>
              <a:t>có</a:t>
            </a:r>
            <a:r>
              <a:rPr lang="en-US" sz="2000">
                <a:solidFill>
                  <a:srgbClr val="1155CC"/>
                </a:solidFill>
              </a:rPr>
              <a:t> </a:t>
            </a:r>
            <a:r>
              <a:rPr lang="en-US" sz="2000" err="1">
                <a:solidFill>
                  <a:srgbClr val="1155CC"/>
                </a:solidFill>
              </a:rPr>
              <a:t>tín</a:t>
            </a:r>
            <a:r>
              <a:rPr lang="en-US" sz="2000">
                <a:solidFill>
                  <a:srgbClr val="1155CC"/>
                </a:solidFill>
              </a:rPr>
              <a:t> </a:t>
            </a:r>
            <a:r>
              <a:rPr lang="en-US" sz="2000" err="1">
                <a:solidFill>
                  <a:srgbClr val="1155CC"/>
                </a:solidFill>
              </a:rPr>
              <a:t>hiệu</a:t>
            </a:r>
            <a:r>
              <a:rPr lang="en-US" sz="2000">
                <a:solidFill>
                  <a:srgbClr val="1155CC"/>
                </a:solidFill>
              </a:rPr>
              <a:t> </a:t>
            </a:r>
            <a:r>
              <a:rPr lang="en-US" sz="2000" err="1">
                <a:solidFill>
                  <a:srgbClr val="1155CC"/>
                </a:solidFill>
              </a:rPr>
              <a:t>mới</a:t>
            </a:r>
            <a:r>
              <a:rPr lang="en-US" sz="2000">
                <a:solidFill>
                  <a:srgbClr val="1155CC"/>
                </a:solidFill>
              </a:rPr>
              <a:t>.</a:t>
            </a:r>
            <a:endParaRPr lang="en-US">
              <a:solidFill>
                <a:srgbClr val="1155CC"/>
              </a:solidFill>
            </a:endParaRPr>
          </a:p>
          <a:p>
            <a:pPr algn="just">
              <a:buFont typeface="Calibri,Sans-Serif"/>
            </a:pPr>
            <a:endParaRPr lang="en-US" sz="2000">
              <a:solidFill>
                <a:srgbClr val="1155CC"/>
              </a:solidFill>
            </a:endParaRPr>
          </a:p>
        </p:txBody>
      </p:sp>
    </p:spTree>
    <p:extLst>
      <p:ext uri="{BB962C8B-B14F-4D97-AF65-F5344CB8AC3E}">
        <p14:creationId xmlns:p14="http://schemas.microsoft.com/office/powerpoint/2010/main" val="137515334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72F1F8E8-A6AE-2692-5A93-6C0021EE3990}"/>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BE79A8B2-D69C-A054-511E-64AFAFEF379A}"/>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59</a:t>
            </a:fld>
            <a:endParaRPr/>
          </a:p>
        </p:txBody>
      </p:sp>
      <p:sp>
        <p:nvSpPr>
          <p:cNvPr id="3" name="Google Shape;90;p14">
            <a:extLst>
              <a:ext uri="{FF2B5EF4-FFF2-40B4-BE49-F238E27FC236}">
                <a16:creationId xmlns:a16="http://schemas.microsoft.com/office/drawing/2014/main" id="{CBBC0407-7AB1-B844-D748-D01E9F1DB2C7}"/>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2.4.3. </a:t>
            </a:r>
            <a:r>
              <a:rPr lang="en-GB" sz="2400" b="1" err="1">
                <a:solidFill>
                  <a:srgbClr val="1155CC"/>
                </a:solidFill>
                <a:sym typeface="Source Sans Pro"/>
              </a:rPr>
              <a:t>Lựa</a:t>
            </a:r>
            <a:r>
              <a:rPr lang="en-GB" sz="2400" b="1">
                <a:solidFill>
                  <a:srgbClr val="1155CC"/>
                </a:solidFill>
                <a:sym typeface="Source Sans Pro"/>
              </a:rPr>
              <a:t> </a:t>
            </a:r>
            <a:r>
              <a:rPr lang="en-GB" sz="2400" b="1" err="1">
                <a:solidFill>
                  <a:srgbClr val="1155CC"/>
                </a:solidFill>
                <a:sym typeface="Source Sans Pro"/>
              </a:rPr>
              <a:t>chọn</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solidFill>
                <a:srgbClr val="1155CC"/>
              </a:solidFill>
            </a:endParaRPr>
          </a:p>
        </p:txBody>
      </p:sp>
      <p:sp>
        <p:nvSpPr>
          <p:cNvPr id="4" name="TextBox 3">
            <a:extLst>
              <a:ext uri="{FF2B5EF4-FFF2-40B4-BE49-F238E27FC236}">
                <a16:creationId xmlns:a16="http://schemas.microsoft.com/office/drawing/2014/main" id="{63CF226B-402D-61C2-0726-3A3ECF49EB50}"/>
              </a:ext>
            </a:extLst>
          </p:cNvPr>
          <p:cNvSpPr txBox="1"/>
          <p:nvPr/>
        </p:nvSpPr>
        <p:spPr>
          <a:xfrm>
            <a:off x="298818" y="687149"/>
            <a:ext cx="8634122" cy="677108"/>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Kết</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quả</a:t>
            </a:r>
            <a:r>
              <a:rPr lang="en-US" sz="1800" b="1">
                <a:solidFill>
                  <a:srgbClr val="FF0000"/>
                </a:solidFill>
                <a:latin typeface="+mj-lt"/>
                <a:ea typeface="Roboto Slab"/>
                <a:cs typeface="Roboto Slab"/>
              </a:rPr>
              <a:t> - in sample prediction</a:t>
            </a:r>
            <a:endParaRPr lang="en-US" err="1"/>
          </a:p>
          <a:p>
            <a:pPr algn="just"/>
            <a:endParaRPr lang="vi-VN" sz="2000">
              <a:solidFill>
                <a:schemeClr val="accent1"/>
              </a:solidFill>
              <a:ea typeface="Roboto Slab"/>
            </a:endParaRPr>
          </a:p>
        </p:txBody>
      </p:sp>
      <p:pic>
        <p:nvPicPr>
          <p:cNvPr id="5" name="Picture 4" descr="A graph with red and blue lines&#10;&#10;AI-generated content may be incorrect.">
            <a:extLst>
              <a:ext uri="{FF2B5EF4-FFF2-40B4-BE49-F238E27FC236}">
                <a16:creationId xmlns:a16="http://schemas.microsoft.com/office/drawing/2014/main" id="{BD4780AB-5A18-8DC5-D02F-CBC7D6B82263}"/>
              </a:ext>
            </a:extLst>
          </p:cNvPr>
          <p:cNvPicPr>
            <a:picLocks noChangeAspect="1"/>
          </p:cNvPicPr>
          <p:nvPr/>
        </p:nvPicPr>
        <p:blipFill>
          <a:blip r:embed="rId3"/>
          <a:stretch>
            <a:fillRect/>
          </a:stretch>
        </p:blipFill>
        <p:spPr>
          <a:xfrm>
            <a:off x="1243555" y="1200452"/>
            <a:ext cx="6743700" cy="3552825"/>
          </a:xfrm>
          <a:prstGeom prst="rect">
            <a:avLst/>
          </a:prstGeom>
        </p:spPr>
      </p:pic>
    </p:spTree>
    <p:extLst>
      <p:ext uri="{BB962C8B-B14F-4D97-AF65-F5344CB8AC3E}">
        <p14:creationId xmlns:p14="http://schemas.microsoft.com/office/powerpoint/2010/main" val="1009748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1F64E0C0-2269-9657-BBE5-2B10D3ED0F13}"/>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D1B9447A-A31C-5DA8-5A91-EC9B703510D1}"/>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
        <p:nvSpPr>
          <p:cNvPr id="90" name="Google Shape;90;p14">
            <a:extLst>
              <a:ext uri="{FF2B5EF4-FFF2-40B4-BE49-F238E27FC236}">
                <a16:creationId xmlns:a16="http://schemas.microsoft.com/office/drawing/2014/main" id="{3C1F34C4-F520-6140-7D5B-F252F362BB81}"/>
              </a:ext>
            </a:extLst>
          </p:cNvPr>
          <p:cNvSpPr txBox="1">
            <a:spLocks noGrp="1"/>
          </p:cNvSpPr>
          <p:nvPr>
            <p:ph type="title" idx="4294967295"/>
          </p:nvPr>
        </p:nvSpPr>
        <p:spPr>
          <a:xfrm>
            <a:off x="404789" y="174820"/>
            <a:ext cx="7571700" cy="518100"/>
          </a:xfrm>
          <a:prstGeom prst="rect">
            <a:avLst/>
          </a:prstGeom>
        </p:spPr>
        <p:txBody>
          <a:bodyPr spcFirstLastPara="1" wrap="square" lIns="91425" tIns="91425" rIns="91425" bIns="91425" anchor="ctr" anchorCtr="0">
            <a:noAutofit/>
          </a:bodyPr>
          <a:lstStyle/>
          <a:p>
            <a:r>
              <a:rPr lang="en-US" sz="3000" b="1"/>
              <a:t>MỤC LỤC</a:t>
            </a:r>
            <a:endParaRPr lang="en-GB" sz="3000" b="1"/>
          </a:p>
        </p:txBody>
      </p:sp>
      <p:sp>
        <p:nvSpPr>
          <p:cNvPr id="5" name="AutoShape 2">
            <a:extLst>
              <a:ext uri="{FF2B5EF4-FFF2-40B4-BE49-F238E27FC236}">
                <a16:creationId xmlns:a16="http://schemas.microsoft.com/office/drawing/2014/main" id="{FAC461EC-B43E-3C19-FE8D-6E7C41845DC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Google Shape;80;p13">
            <a:extLst>
              <a:ext uri="{FF2B5EF4-FFF2-40B4-BE49-F238E27FC236}">
                <a16:creationId xmlns:a16="http://schemas.microsoft.com/office/drawing/2014/main" id="{98F575D1-B642-E10A-C2E9-198017FF07FD}"/>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1. Giới thiệu</a:t>
            </a:r>
          </a:p>
        </p:txBody>
      </p:sp>
      <p:sp>
        <p:nvSpPr>
          <p:cNvPr id="6" name="Google Shape;80;p13">
            <a:extLst>
              <a:ext uri="{FF2B5EF4-FFF2-40B4-BE49-F238E27FC236}">
                <a16:creationId xmlns:a16="http://schemas.microsoft.com/office/drawing/2014/main" id="{8B091DA0-4971-B6DD-F115-73FE3B8A0E36}"/>
              </a:ext>
            </a:extLst>
          </p:cNvPr>
          <p:cNvSpPr txBox="1"/>
          <p:nvPr/>
        </p:nvSpPr>
        <p:spPr>
          <a:xfrm>
            <a:off x="877637" y="1405051"/>
            <a:ext cx="8019600" cy="2936492"/>
          </a:xfrm>
          <a:prstGeom prst="rect">
            <a:avLst/>
          </a:prstGeom>
          <a:noFill/>
          <a:ln>
            <a:noFill/>
          </a:ln>
        </p:spPr>
        <p:txBody>
          <a:bodyPr spcFirstLastPara="1" wrap="square" lIns="91425" tIns="0" rIns="91425" bIns="91425" anchor="t" anchorCtr="0">
            <a:noAutofit/>
          </a:bodyPr>
          <a:lstStyle/>
          <a:p>
            <a:pPr marL="76200">
              <a:lnSpc>
                <a:spcPct val="150000"/>
              </a:lnSpc>
              <a:buClr>
                <a:srgbClr val="1155CC"/>
              </a:buClr>
              <a:buSzPts val="2400"/>
            </a:pPr>
            <a:r>
              <a:rPr lang="en-GB" sz="2000" b="1">
                <a:solidFill>
                  <a:srgbClr val="1155CC"/>
                </a:solidFill>
                <a:latin typeface="+mj-lt"/>
                <a:ea typeface="Roboto Slab"/>
                <a:cs typeface="Roboto Slab"/>
                <a:sym typeface="Source Sans Pro"/>
              </a:rPr>
              <a:t>1.1. Bài toán</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1.2. Bộ dữ liệu</a:t>
            </a:r>
            <a:endParaRPr lang="en-GB" sz="2000" b="1" err="1">
              <a:solidFill>
                <a:srgbClr val="1155CC"/>
              </a:solidFill>
              <a:latin typeface="+mj-lt"/>
              <a:ea typeface="Roboto Slab" panose="020F0502020204030204" pitchFamily="2" charset="0"/>
              <a:cs typeface="Roboto Slab" panose="020F0502020204030204" pitchFamily="2" charset="0"/>
            </a:endParaRPr>
          </a:p>
        </p:txBody>
      </p:sp>
    </p:spTree>
    <p:extLst>
      <p:ext uri="{BB962C8B-B14F-4D97-AF65-F5344CB8AC3E}">
        <p14:creationId xmlns:p14="http://schemas.microsoft.com/office/powerpoint/2010/main" val="150974750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3BE04419-40BF-FFC3-F6BD-87D472583B61}"/>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3C1C267A-83E0-E6A5-52C7-24A1ADBE5360}"/>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60</a:t>
            </a:fld>
            <a:endParaRPr/>
          </a:p>
        </p:txBody>
      </p:sp>
      <p:sp>
        <p:nvSpPr>
          <p:cNvPr id="3" name="Google Shape;90;p14">
            <a:extLst>
              <a:ext uri="{FF2B5EF4-FFF2-40B4-BE49-F238E27FC236}">
                <a16:creationId xmlns:a16="http://schemas.microsoft.com/office/drawing/2014/main" id="{6F3B2FFF-9351-DD26-D682-AC9E772CD3C2}"/>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2.4.3. </a:t>
            </a:r>
            <a:r>
              <a:rPr lang="en-GB" sz="2400" b="1" err="1">
                <a:solidFill>
                  <a:srgbClr val="1155CC"/>
                </a:solidFill>
                <a:sym typeface="Source Sans Pro"/>
              </a:rPr>
              <a:t>Lựa</a:t>
            </a:r>
            <a:r>
              <a:rPr lang="en-GB" sz="2400" b="1">
                <a:solidFill>
                  <a:srgbClr val="1155CC"/>
                </a:solidFill>
                <a:sym typeface="Source Sans Pro"/>
              </a:rPr>
              <a:t> </a:t>
            </a:r>
            <a:r>
              <a:rPr lang="en-GB" sz="2400" b="1" err="1">
                <a:solidFill>
                  <a:srgbClr val="1155CC"/>
                </a:solidFill>
                <a:sym typeface="Source Sans Pro"/>
              </a:rPr>
              <a:t>chọn</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solidFill>
                <a:srgbClr val="1155CC"/>
              </a:solidFill>
            </a:endParaRPr>
          </a:p>
        </p:txBody>
      </p:sp>
      <p:sp>
        <p:nvSpPr>
          <p:cNvPr id="4" name="TextBox 3">
            <a:extLst>
              <a:ext uri="{FF2B5EF4-FFF2-40B4-BE49-F238E27FC236}">
                <a16:creationId xmlns:a16="http://schemas.microsoft.com/office/drawing/2014/main" id="{FD3BA315-8C00-BD04-7B35-F45069F92A08}"/>
              </a:ext>
            </a:extLst>
          </p:cNvPr>
          <p:cNvSpPr txBox="1"/>
          <p:nvPr/>
        </p:nvSpPr>
        <p:spPr>
          <a:xfrm>
            <a:off x="298818" y="687149"/>
            <a:ext cx="8634122" cy="677108"/>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Kết</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quả</a:t>
            </a:r>
            <a:r>
              <a:rPr lang="en-US" sz="1800" b="1">
                <a:solidFill>
                  <a:srgbClr val="FF0000"/>
                </a:solidFill>
                <a:latin typeface="+mj-lt"/>
                <a:ea typeface="Roboto Slab"/>
                <a:cs typeface="Roboto Slab"/>
              </a:rPr>
              <a:t> - Out of sample prediction</a:t>
            </a:r>
            <a:endParaRPr lang="en-US" err="1"/>
          </a:p>
          <a:p>
            <a:pPr algn="just"/>
            <a:endParaRPr lang="vi-VN" sz="2000">
              <a:solidFill>
                <a:schemeClr val="accent1"/>
              </a:solidFill>
              <a:ea typeface="Roboto Slab"/>
            </a:endParaRPr>
          </a:p>
        </p:txBody>
      </p:sp>
      <p:pic>
        <p:nvPicPr>
          <p:cNvPr id="2" name="Picture 1" descr="A graph with red and blue lines&#10;&#10;AI-generated content may be incorrect.">
            <a:extLst>
              <a:ext uri="{FF2B5EF4-FFF2-40B4-BE49-F238E27FC236}">
                <a16:creationId xmlns:a16="http://schemas.microsoft.com/office/drawing/2014/main" id="{6D7D7B19-5338-8EE0-CAE6-71B9CAB900DE}"/>
              </a:ext>
            </a:extLst>
          </p:cNvPr>
          <p:cNvPicPr>
            <a:picLocks noChangeAspect="1"/>
          </p:cNvPicPr>
          <p:nvPr/>
        </p:nvPicPr>
        <p:blipFill>
          <a:blip r:embed="rId3"/>
          <a:stretch>
            <a:fillRect/>
          </a:stretch>
        </p:blipFill>
        <p:spPr>
          <a:xfrm>
            <a:off x="1223963" y="1212448"/>
            <a:ext cx="6696075" cy="3543300"/>
          </a:xfrm>
          <a:prstGeom prst="rect">
            <a:avLst/>
          </a:prstGeom>
        </p:spPr>
      </p:pic>
    </p:spTree>
    <p:extLst>
      <p:ext uri="{BB962C8B-B14F-4D97-AF65-F5344CB8AC3E}">
        <p14:creationId xmlns:p14="http://schemas.microsoft.com/office/powerpoint/2010/main" val="384901758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A31E2E8E-B1C4-B1A5-E079-75247507A77B}"/>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6C1BC86E-3E3C-9917-148F-557647C61927}"/>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61</a:t>
            </a:fld>
            <a:endParaRPr/>
          </a:p>
        </p:txBody>
      </p:sp>
      <p:sp>
        <p:nvSpPr>
          <p:cNvPr id="3" name="Google Shape;90;p14">
            <a:extLst>
              <a:ext uri="{FF2B5EF4-FFF2-40B4-BE49-F238E27FC236}">
                <a16:creationId xmlns:a16="http://schemas.microsoft.com/office/drawing/2014/main" id="{21925B1B-FEB8-49C1-8F31-BB2C1D050BBD}"/>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2.4.3. </a:t>
            </a:r>
            <a:r>
              <a:rPr lang="en-GB" sz="2400" b="1" err="1">
                <a:solidFill>
                  <a:srgbClr val="1155CC"/>
                </a:solidFill>
                <a:sym typeface="Source Sans Pro"/>
              </a:rPr>
              <a:t>Lựa</a:t>
            </a:r>
            <a:r>
              <a:rPr lang="en-GB" sz="2400" b="1">
                <a:solidFill>
                  <a:srgbClr val="1155CC"/>
                </a:solidFill>
                <a:sym typeface="Source Sans Pro"/>
              </a:rPr>
              <a:t> </a:t>
            </a:r>
            <a:r>
              <a:rPr lang="en-GB" sz="2400" b="1" err="1">
                <a:solidFill>
                  <a:srgbClr val="1155CC"/>
                </a:solidFill>
                <a:sym typeface="Source Sans Pro"/>
              </a:rPr>
              <a:t>chọn</a:t>
            </a:r>
            <a:r>
              <a:rPr lang="en-GB" sz="2400" b="1">
                <a:solidFill>
                  <a:srgbClr val="1155CC"/>
                </a:solidFill>
                <a:sym typeface="Source Sans Pro"/>
              </a:rPr>
              <a:t> </a:t>
            </a:r>
            <a:r>
              <a:rPr lang="en-GB" sz="2400" b="1" err="1">
                <a:solidFill>
                  <a:srgbClr val="1155CC"/>
                </a:solidFill>
                <a:sym typeface="Source Sans Pro"/>
              </a:rPr>
              <a:t>mô</a:t>
            </a:r>
            <a:r>
              <a:rPr lang="en-GB" sz="2400" b="1">
                <a:solidFill>
                  <a:srgbClr val="1155CC"/>
                </a:solidFill>
                <a:sym typeface="Source Sans Pro"/>
              </a:rPr>
              <a:t> </a:t>
            </a:r>
            <a:r>
              <a:rPr lang="en-GB" sz="2400" b="1" err="1">
                <a:solidFill>
                  <a:srgbClr val="1155CC"/>
                </a:solidFill>
                <a:sym typeface="Source Sans Pro"/>
              </a:rPr>
              <a:t>hình</a:t>
            </a:r>
            <a:endParaRPr lang="en-GB" sz="2400" b="1" err="1">
              <a:solidFill>
                <a:srgbClr val="1155CC"/>
              </a:solidFill>
            </a:endParaRPr>
          </a:p>
        </p:txBody>
      </p:sp>
      <p:sp>
        <p:nvSpPr>
          <p:cNvPr id="4" name="TextBox 3">
            <a:extLst>
              <a:ext uri="{FF2B5EF4-FFF2-40B4-BE49-F238E27FC236}">
                <a16:creationId xmlns:a16="http://schemas.microsoft.com/office/drawing/2014/main" id="{05D3206F-B761-55C1-66A4-ECE2C696BB4A}"/>
              </a:ext>
            </a:extLst>
          </p:cNvPr>
          <p:cNvSpPr txBox="1"/>
          <p:nvPr/>
        </p:nvSpPr>
        <p:spPr>
          <a:xfrm>
            <a:off x="298818" y="687149"/>
            <a:ext cx="8634122" cy="3108543"/>
          </a:xfrm>
          <a:prstGeom prst="rect">
            <a:avLst/>
          </a:prstGeom>
          <a:solidFill>
            <a:schemeClr val="bg1"/>
          </a:solidFill>
        </p:spPr>
        <p:txBody>
          <a:bodyPr wrap="square" lIns="91440" tIns="45720" rIns="91440" bIns="45720" rtlCol="0" anchor="t">
            <a:spAutoFit/>
          </a:bodyPr>
          <a:lstStyle/>
          <a:p>
            <a:pPr algn="just"/>
            <a:r>
              <a:rPr lang="en-US" sz="1800" b="1" err="1">
                <a:solidFill>
                  <a:srgbClr val="FF0000"/>
                </a:solidFill>
                <a:latin typeface="+mj-lt"/>
                <a:ea typeface="Roboto Slab"/>
                <a:cs typeface="Roboto Slab"/>
              </a:rPr>
              <a:t>Kết</a:t>
            </a:r>
            <a:r>
              <a:rPr lang="en-US" sz="1800" b="1">
                <a:solidFill>
                  <a:srgbClr val="FF0000"/>
                </a:solidFill>
                <a:latin typeface="+mj-lt"/>
                <a:ea typeface="Roboto Slab"/>
                <a:cs typeface="Roboto Slab"/>
              </a:rPr>
              <a:t> </a:t>
            </a:r>
            <a:r>
              <a:rPr lang="en-US" sz="1800" b="1" err="1">
                <a:solidFill>
                  <a:srgbClr val="FF0000"/>
                </a:solidFill>
                <a:latin typeface="+mj-lt"/>
                <a:ea typeface="Roboto Slab"/>
                <a:cs typeface="Roboto Slab"/>
              </a:rPr>
              <a:t>quả</a:t>
            </a:r>
            <a:endParaRPr lang="en-US" err="1"/>
          </a:p>
          <a:p>
            <a:pPr algn="just"/>
            <a:endParaRPr lang="en-US" sz="1800" b="1">
              <a:solidFill>
                <a:srgbClr val="FF0000"/>
              </a:solidFill>
              <a:ea typeface="Roboto Slab"/>
              <a:cs typeface="Roboto Slab"/>
            </a:endParaRPr>
          </a:p>
          <a:p>
            <a:pPr algn="just"/>
            <a:r>
              <a:rPr lang="vi-VN" sz="2000">
                <a:solidFill>
                  <a:schemeClr val="accent1"/>
                </a:solidFill>
                <a:ea typeface="Roboto Slab"/>
              </a:rPr>
              <a:t>Danh sách biến đầu vào bao gồm:</a:t>
            </a:r>
          </a:p>
          <a:p>
            <a:pPr algn="just"/>
            <a:endParaRPr lang="vi-VN" sz="2000">
              <a:solidFill>
                <a:schemeClr val="accent1"/>
              </a:solidFill>
              <a:ea typeface="Roboto Slab"/>
            </a:endParaRPr>
          </a:p>
          <a:p>
            <a:pPr marL="342900" indent="-342900" algn="just">
              <a:buFont typeface="Calibri"/>
              <a:buChar char="-"/>
            </a:pPr>
            <a:r>
              <a:rPr lang="vi-VN" sz="2000" err="1">
                <a:solidFill>
                  <a:schemeClr val="accent1"/>
                </a:solidFill>
                <a:ea typeface="Roboto Slab"/>
              </a:rPr>
              <a:t>Sin_day</a:t>
            </a:r>
            <a:r>
              <a:rPr lang="vi-VN" sz="2000">
                <a:solidFill>
                  <a:schemeClr val="accent1"/>
                </a:solidFill>
                <a:ea typeface="Roboto Slab"/>
              </a:rPr>
              <a:t>, </a:t>
            </a:r>
            <a:r>
              <a:rPr lang="vi-VN" sz="2000" err="1">
                <a:solidFill>
                  <a:schemeClr val="accent1"/>
                </a:solidFill>
                <a:ea typeface="Roboto Slab"/>
              </a:rPr>
              <a:t>cos_day</a:t>
            </a:r>
            <a:r>
              <a:rPr lang="vi-VN" sz="2000">
                <a:solidFill>
                  <a:schemeClr val="accent1"/>
                </a:solidFill>
                <a:ea typeface="Roboto Slab"/>
              </a:rPr>
              <a:t>: mã hóa thông tin về thứ trong tuần theo cách chu kỳ (</a:t>
            </a:r>
            <a:r>
              <a:rPr lang="vi-VN" sz="2000" err="1">
                <a:solidFill>
                  <a:schemeClr val="accent1"/>
                </a:solidFill>
                <a:ea typeface="Roboto Slab"/>
              </a:rPr>
              <a:t>cyclical</a:t>
            </a:r>
            <a:r>
              <a:rPr lang="vi-VN" sz="2000">
                <a:solidFill>
                  <a:schemeClr val="accent1"/>
                </a:solidFill>
                <a:ea typeface="Roboto Slab"/>
              </a:rPr>
              <a:t>)</a:t>
            </a:r>
          </a:p>
          <a:p>
            <a:pPr marL="342900" indent="-342900" algn="just">
              <a:buFont typeface="Calibri"/>
              <a:buChar char="-"/>
            </a:pPr>
            <a:r>
              <a:rPr lang="vi-VN" sz="2000" err="1">
                <a:solidFill>
                  <a:schemeClr val="accent1"/>
                </a:solidFill>
                <a:ea typeface="Roboto Slab"/>
              </a:rPr>
              <a:t>Is_weekend</a:t>
            </a:r>
            <a:r>
              <a:rPr lang="vi-VN" sz="2000">
                <a:solidFill>
                  <a:schemeClr val="accent1"/>
                </a:solidFill>
                <a:ea typeface="Roboto Slab"/>
              </a:rPr>
              <a:t>: Ngày đang xét có phải cuối tuần hay không</a:t>
            </a:r>
          </a:p>
          <a:p>
            <a:pPr marL="342900" indent="-342900" algn="just">
              <a:buFont typeface="Calibri"/>
              <a:buChar char="-"/>
            </a:pPr>
            <a:r>
              <a:rPr lang="vi-VN" sz="2000" err="1">
                <a:solidFill>
                  <a:schemeClr val="accent1"/>
                </a:solidFill>
                <a:ea typeface="Roboto Slab"/>
              </a:rPr>
              <a:t>Month</a:t>
            </a:r>
            <a:r>
              <a:rPr lang="vi-VN" sz="2000">
                <a:solidFill>
                  <a:schemeClr val="accent1"/>
                </a:solidFill>
                <a:ea typeface="Roboto Slab"/>
              </a:rPr>
              <a:t>: tháng</a:t>
            </a:r>
          </a:p>
          <a:p>
            <a:pPr marL="342900" indent="-342900" algn="just">
              <a:buFont typeface="Calibri"/>
              <a:buChar char="-"/>
            </a:pPr>
            <a:r>
              <a:rPr lang="vi-VN" sz="2000" err="1">
                <a:solidFill>
                  <a:schemeClr val="accent1"/>
                </a:solidFill>
                <a:ea typeface="Roboto Slab"/>
              </a:rPr>
              <a:t>Has_event</a:t>
            </a:r>
            <a:r>
              <a:rPr lang="vi-VN" sz="2000">
                <a:solidFill>
                  <a:schemeClr val="accent1"/>
                </a:solidFill>
                <a:ea typeface="Roboto Slab"/>
              </a:rPr>
              <a:t>: Ngày đang xét có sự kiện hay không</a:t>
            </a:r>
          </a:p>
          <a:p>
            <a:pPr marL="342900" indent="-342900" algn="just">
              <a:buFont typeface="Calibri"/>
              <a:buChar char="-"/>
            </a:pPr>
            <a:endParaRPr lang="vi-VN" sz="2000">
              <a:solidFill>
                <a:schemeClr val="accent1"/>
              </a:solidFill>
              <a:ea typeface="Roboto Slab"/>
            </a:endParaRPr>
          </a:p>
        </p:txBody>
      </p:sp>
    </p:spTree>
    <p:extLst>
      <p:ext uri="{BB962C8B-B14F-4D97-AF65-F5344CB8AC3E}">
        <p14:creationId xmlns:p14="http://schemas.microsoft.com/office/powerpoint/2010/main" val="170632075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C9EBA56A-315A-0F02-CE02-5A70F3B4A762}"/>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67CFE7FD-6FBF-74B1-A8A4-5778950C3F09}"/>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Roboto Slab" pitchFamily="2" charset="0"/>
                <a:ea typeface="Roboto Slab" pitchFamily="2" charset="0"/>
                <a:cs typeface="Roboto Slab" pitchFamily="2" charset="0"/>
              </a:rPr>
              <a:t>62</a:t>
            </a:fld>
            <a:endParaRPr>
              <a:latin typeface="Roboto Slab" pitchFamily="2" charset="0"/>
              <a:ea typeface="Roboto Slab" pitchFamily="2" charset="0"/>
              <a:cs typeface="Roboto Slab" pitchFamily="2" charset="0"/>
            </a:endParaRPr>
          </a:p>
        </p:txBody>
      </p:sp>
      <p:sp>
        <p:nvSpPr>
          <p:cNvPr id="4" name="Google Shape;90;p14">
            <a:extLst>
              <a:ext uri="{FF2B5EF4-FFF2-40B4-BE49-F238E27FC236}">
                <a16:creationId xmlns:a16="http://schemas.microsoft.com/office/drawing/2014/main" id="{75B276DD-804D-08BC-17D2-AF412C216F4C}"/>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latin typeface="Roboto Slab" pitchFamily="2" charset="0"/>
                <a:ea typeface="Roboto Slab" pitchFamily="2" charset="0"/>
                <a:cs typeface="Roboto Slab" pitchFamily="2" charset="0"/>
              </a:rPr>
              <a:t>MỤC LỤC</a:t>
            </a:r>
            <a:endParaRPr lang="en-GB" sz="3000" b="1">
              <a:latin typeface="Roboto Slab" pitchFamily="2" charset="0"/>
              <a:ea typeface="Roboto Slab" pitchFamily="2" charset="0"/>
              <a:cs typeface="Roboto Slab" pitchFamily="2" charset="0"/>
            </a:endParaRPr>
          </a:p>
        </p:txBody>
      </p:sp>
      <p:sp>
        <p:nvSpPr>
          <p:cNvPr id="9" name="Google Shape;80;p13">
            <a:extLst>
              <a:ext uri="{FF2B5EF4-FFF2-40B4-BE49-F238E27FC236}">
                <a16:creationId xmlns:a16="http://schemas.microsoft.com/office/drawing/2014/main" id="{7EA488A7-E242-DD83-2FB8-235B57BC3F7B}"/>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1. Giới thiệu</a:t>
            </a:r>
          </a:p>
        </p:txBody>
      </p:sp>
      <p:sp>
        <p:nvSpPr>
          <p:cNvPr id="10" name="Google Shape;80;p13">
            <a:extLst>
              <a:ext uri="{FF2B5EF4-FFF2-40B4-BE49-F238E27FC236}">
                <a16:creationId xmlns:a16="http://schemas.microsoft.com/office/drawing/2014/main" id="{2C4485C4-BB95-7C87-CB46-355F3F8DB3A4}"/>
              </a:ext>
            </a:extLst>
          </p:cNvPr>
          <p:cNvSpPr txBox="1"/>
          <p:nvPr/>
        </p:nvSpPr>
        <p:spPr>
          <a:xfrm>
            <a:off x="531950" y="1476183"/>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2. Các mô hình</a:t>
            </a:r>
            <a:endParaRPr lang="en-GB" sz="2400" b="1">
              <a:solidFill>
                <a:srgbClr val="1155CC"/>
              </a:solidFill>
              <a:latin typeface="Roboto Slab" pitchFamily="2" charset="0"/>
              <a:ea typeface="Roboto Slab" pitchFamily="2" charset="0"/>
              <a:cs typeface="Roboto Slab" pitchFamily="2" charset="0"/>
            </a:endParaRPr>
          </a:p>
        </p:txBody>
      </p:sp>
      <p:sp>
        <p:nvSpPr>
          <p:cNvPr id="2" name="Google Shape;80;p13">
            <a:extLst>
              <a:ext uri="{FF2B5EF4-FFF2-40B4-BE49-F238E27FC236}">
                <a16:creationId xmlns:a16="http://schemas.microsoft.com/office/drawing/2014/main" id="{309CB299-A2F8-BE76-E204-D4394FBA4665}"/>
              </a:ext>
            </a:extLst>
          </p:cNvPr>
          <p:cNvSpPr txBox="1"/>
          <p:nvPr/>
        </p:nvSpPr>
        <p:spPr>
          <a:xfrm>
            <a:off x="531950" y="2117991"/>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3. Đánh giá mô hình</a:t>
            </a:r>
            <a:endParaRPr lang="en-GB" sz="2400" b="1" err="1">
              <a:solidFill>
                <a:srgbClr val="1155CC"/>
              </a:solidFill>
              <a:latin typeface="Roboto Slab" pitchFamily="2" charset="0"/>
              <a:ea typeface="Roboto Slab" pitchFamily="2" charset="0"/>
              <a:cs typeface="Roboto Slab" pitchFamily="2" charset="0"/>
              <a:sym typeface="Source Sans Pro"/>
            </a:endParaRPr>
          </a:p>
        </p:txBody>
      </p:sp>
    </p:spTree>
    <p:extLst>
      <p:ext uri="{BB962C8B-B14F-4D97-AF65-F5344CB8AC3E}">
        <p14:creationId xmlns:p14="http://schemas.microsoft.com/office/powerpoint/2010/main" val="8858038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AAFD17D2-6A1D-8C21-594F-6D28DF1E887A}"/>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AFED9FF7-BF0F-1BB2-DEC1-4A189EC71A3F}"/>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Roboto Slab" pitchFamily="2" charset="0"/>
                <a:ea typeface="Roboto Slab" pitchFamily="2" charset="0"/>
                <a:cs typeface="Roboto Slab" pitchFamily="2" charset="0"/>
              </a:rPr>
              <a:t>63</a:t>
            </a:fld>
            <a:endParaRPr>
              <a:latin typeface="Roboto Slab" pitchFamily="2" charset="0"/>
              <a:ea typeface="Roboto Slab" pitchFamily="2" charset="0"/>
              <a:cs typeface="Roboto Slab" pitchFamily="2" charset="0"/>
            </a:endParaRPr>
          </a:p>
        </p:txBody>
      </p:sp>
      <p:sp>
        <p:nvSpPr>
          <p:cNvPr id="4" name="Google Shape;90;p14">
            <a:extLst>
              <a:ext uri="{FF2B5EF4-FFF2-40B4-BE49-F238E27FC236}">
                <a16:creationId xmlns:a16="http://schemas.microsoft.com/office/drawing/2014/main" id="{4B0E4187-C31C-1AFA-C49C-858FB3D79ACF}"/>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latin typeface="Roboto Slab" pitchFamily="2" charset="0"/>
                <a:ea typeface="Roboto Slab" pitchFamily="2" charset="0"/>
                <a:cs typeface="Roboto Slab" pitchFamily="2" charset="0"/>
              </a:rPr>
              <a:t>MỤC LỤC</a:t>
            </a:r>
            <a:endParaRPr lang="en-GB" sz="3000" b="1">
              <a:latin typeface="Roboto Slab" pitchFamily="2" charset="0"/>
              <a:ea typeface="Roboto Slab" pitchFamily="2" charset="0"/>
              <a:cs typeface="Roboto Slab" pitchFamily="2" charset="0"/>
            </a:endParaRPr>
          </a:p>
        </p:txBody>
      </p:sp>
      <p:sp>
        <p:nvSpPr>
          <p:cNvPr id="9" name="Google Shape;80;p13">
            <a:extLst>
              <a:ext uri="{FF2B5EF4-FFF2-40B4-BE49-F238E27FC236}">
                <a16:creationId xmlns:a16="http://schemas.microsoft.com/office/drawing/2014/main" id="{6ABC2570-2AC0-E12B-D5D5-BC81C2D13C95}"/>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1. Giới thiệu</a:t>
            </a:r>
          </a:p>
        </p:txBody>
      </p:sp>
      <p:sp>
        <p:nvSpPr>
          <p:cNvPr id="10" name="Google Shape;80;p13">
            <a:extLst>
              <a:ext uri="{FF2B5EF4-FFF2-40B4-BE49-F238E27FC236}">
                <a16:creationId xmlns:a16="http://schemas.microsoft.com/office/drawing/2014/main" id="{BF4894BB-6F58-6C75-3842-077D7A2B5742}"/>
              </a:ext>
            </a:extLst>
          </p:cNvPr>
          <p:cNvSpPr txBox="1"/>
          <p:nvPr/>
        </p:nvSpPr>
        <p:spPr>
          <a:xfrm>
            <a:off x="531950" y="1476183"/>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2. Các mô hình</a:t>
            </a:r>
            <a:endParaRPr lang="en-GB" sz="2400" b="1">
              <a:solidFill>
                <a:srgbClr val="1155CC"/>
              </a:solidFill>
              <a:latin typeface="Roboto Slab" pitchFamily="2" charset="0"/>
              <a:ea typeface="Roboto Slab" pitchFamily="2" charset="0"/>
              <a:cs typeface="Roboto Slab" pitchFamily="2" charset="0"/>
            </a:endParaRPr>
          </a:p>
        </p:txBody>
      </p:sp>
      <p:sp>
        <p:nvSpPr>
          <p:cNvPr id="3" name="Google Shape;80;p13">
            <a:extLst>
              <a:ext uri="{FF2B5EF4-FFF2-40B4-BE49-F238E27FC236}">
                <a16:creationId xmlns:a16="http://schemas.microsoft.com/office/drawing/2014/main" id="{458265C2-C449-3068-60A7-B30E2266247D}"/>
              </a:ext>
            </a:extLst>
          </p:cNvPr>
          <p:cNvSpPr txBox="1"/>
          <p:nvPr/>
        </p:nvSpPr>
        <p:spPr>
          <a:xfrm>
            <a:off x="531950" y="2117991"/>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3. </a:t>
            </a:r>
            <a:r>
              <a:rPr lang="en-GB" sz="2400" b="1">
                <a:solidFill>
                  <a:srgbClr val="1155CC"/>
                </a:solidFill>
                <a:highlight>
                  <a:srgbClr val="FFFF00"/>
                </a:highlight>
                <a:latin typeface="Roboto Slab" pitchFamily="2" charset="0"/>
                <a:ea typeface="Roboto Slab" pitchFamily="2" charset="0"/>
                <a:cs typeface="Roboto Slab" pitchFamily="2" charset="0"/>
                <a:sym typeface="Source Sans Pro"/>
              </a:rPr>
              <a:t>Đánh giá mô hình</a:t>
            </a:r>
            <a:endParaRPr lang="en-GB" sz="2400" b="1" err="1">
              <a:solidFill>
                <a:srgbClr val="1155CC"/>
              </a:solidFill>
              <a:highlight>
                <a:srgbClr val="FFFF00"/>
              </a:highlight>
              <a:latin typeface="Roboto Slab" pitchFamily="2" charset="0"/>
              <a:ea typeface="Roboto Slab" pitchFamily="2" charset="0"/>
              <a:cs typeface="Roboto Slab" pitchFamily="2" charset="0"/>
              <a:sym typeface="Source Sans Pro"/>
            </a:endParaRPr>
          </a:p>
        </p:txBody>
      </p:sp>
    </p:spTree>
    <p:extLst>
      <p:ext uri="{BB962C8B-B14F-4D97-AF65-F5344CB8AC3E}">
        <p14:creationId xmlns:p14="http://schemas.microsoft.com/office/powerpoint/2010/main" val="37978964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B3963784-E89D-5574-E6A2-03432C12EAD2}"/>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2DE04B93-BE30-5BF6-AC83-AE79A9DCA8AA}"/>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64</a:t>
            </a:fld>
            <a:endParaRPr/>
          </a:p>
        </p:txBody>
      </p:sp>
      <p:sp>
        <p:nvSpPr>
          <p:cNvPr id="4" name="Google Shape;90;p14">
            <a:extLst>
              <a:ext uri="{FF2B5EF4-FFF2-40B4-BE49-F238E27FC236}">
                <a16:creationId xmlns:a16="http://schemas.microsoft.com/office/drawing/2014/main" id="{C377E0F8-D275-A073-0C37-ADD114FF1F5E}"/>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t>MỤC LỤC</a:t>
            </a:r>
            <a:endParaRPr lang="en-GB" sz="3000" b="1"/>
          </a:p>
        </p:txBody>
      </p:sp>
      <p:sp>
        <p:nvSpPr>
          <p:cNvPr id="2" name="Google Shape;80;p13">
            <a:extLst>
              <a:ext uri="{FF2B5EF4-FFF2-40B4-BE49-F238E27FC236}">
                <a16:creationId xmlns:a16="http://schemas.microsoft.com/office/drawing/2014/main" id="{B2461B0D-3B17-0B8A-404F-6EEA4B02A19E}"/>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3. Đánh giá mô hình</a:t>
            </a:r>
          </a:p>
        </p:txBody>
      </p:sp>
      <p:sp>
        <p:nvSpPr>
          <p:cNvPr id="3" name="Google Shape;80;p13">
            <a:extLst>
              <a:ext uri="{FF2B5EF4-FFF2-40B4-BE49-F238E27FC236}">
                <a16:creationId xmlns:a16="http://schemas.microsoft.com/office/drawing/2014/main" id="{0AF79171-C23C-3963-44F6-0F1B57ADE534}"/>
              </a:ext>
            </a:extLst>
          </p:cNvPr>
          <p:cNvSpPr txBox="1"/>
          <p:nvPr/>
        </p:nvSpPr>
        <p:spPr>
          <a:xfrm>
            <a:off x="877637" y="1405051"/>
            <a:ext cx="8019600" cy="2936492"/>
          </a:xfrm>
          <a:prstGeom prst="rect">
            <a:avLst/>
          </a:prstGeom>
          <a:noFill/>
          <a:ln>
            <a:noFill/>
          </a:ln>
        </p:spPr>
        <p:txBody>
          <a:bodyPr spcFirstLastPara="1" wrap="square" lIns="91425" tIns="0" rIns="91425" bIns="91425" anchor="t" anchorCtr="0">
            <a:noAutofit/>
          </a:bodyPr>
          <a:lstStyle/>
          <a:p>
            <a:pPr marL="76200">
              <a:lnSpc>
                <a:spcPct val="150000"/>
              </a:lnSpc>
              <a:buClr>
                <a:srgbClr val="1155CC"/>
              </a:buClr>
              <a:buSzPts val="2400"/>
            </a:pPr>
            <a:r>
              <a:rPr lang="en-GB" sz="2000" b="1">
                <a:solidFill>
                  <a:srgbClr val="1155CC"/>
                </a:solidFill>
                <a:latin typeface="+mj-lt"/>
                <a:ea typeface="Roboto Slab"/>
                <a:cs typeface="Roboto Slab"/>
                <a:sym typeface="Source Sans Pro"/>
              </a:rPr>
              <a:t>3.1. Công cụ đánh giá</a:t>
            </a:r>
            <a:endParaRPr lang="en-GB" sz="2000" b="1" err="1">
              <a:solidFill>
                <a:srgbClr val="1155CC"/>
              </a:solidFill>
              <a:latin typeface="+mj-lt"/>
              <a:ea typeface="Roboto Slab" panose="020F0502020204030204" pitchFamily="2" charset="0"/>
              <a:cs typeface="Roboto Slab" panose="020F0502020204030204" pitchFamily="2" charset="0"/>
            </a:endParaRPr>
          </a:p>
          <a:p>
            <a:pPr marL="76200">
              <a:lnSpc>
                <a:spcPct val="150000"/>
              </a:lnSpc>
              <a:buClr>
                <a:srgbClr val="1155CC"/>
              </a:buClr>
              <a:buSzPts val="2400"/>
            </a:pPr>
            <a:r>
              <a:rPr lang="en-GB" sz="2000" b="1">
                <a:solidFill>
                  <a:srgbClr val="1155CC"/>
                </a:solidFill>
                <a:latin typeface="+mj-lt"/>
                <a:ea typeface="Roboto Slab"/>
                <a:cs typeface="Roboto Slab"/>
                <a:sym typeface="Source Sans Pro"/>
              </a:rPr>
              <a:t>3.2. Kết quả đánh giá</a:t>
            </a:r>
            <a:endParaRPr lang="en-GB" sz="2000" b="1" err="1">
              <a:solidFill>
                <a:srgbClr val="1155CC"/>
              </a:solidFill>
              <a:latin typeface="+mj-lt"/>
              <a:ea typeface="Roboto Slab" panose="020F0502020204030204" pitchFamily="2" charset="0"/>
              <a:cs typeface="Roboto Slab" panose="020F0502020204030204" pitchFamily="2" charset="0"/>
            </a:endParaRPr>
          </a:p>
        </p:txBody>
      </p:sp>
    </p:spTree>
    <p:extLst>
      <p:ext uri="{BB962C8B-B14F-4D97-AF65-F5344CB8AC3E}">
        <p14:creationId xmlns:p14="http://schemas.microsoft.com/office/powerpoint/2010/main" val="352615420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3484D833-2DC2-5B45-72B3-C4E759FA548D}"/>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5BF5E4A0-440D-36AA-0863-48AB5BA4DE64}"/>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65</a:t>
            </a:fld>
            <a:endParaRPr/>
          </a:p>
        </p:txBody>
      </p:sp>
      <p:sp>
        <p:nvSpPr>
          <p:cNvPr id="5" name="Google Shape;90;p14">
            <a:extLst>
              <a:ext uri="{FF2B5EF4-FFF2-40B4-BE49-F238E27FC236}">
                <a16:creationId xmlns:a16="http://schemas.microsoft.com/office/drawing/2014/main" id="{3C6F10F3-CC57-01D8-B3AE-269360D4E76D}"/>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6" name="TextBox 5">
            <a:extLst>
              <a:ext uri="{FF2B5EF4-FFF2-40B4-BE49-F238E27FC236}">
                <a16:creationId xmlns:a16="http://schemas.microsoft.com/office/drawing/2014/main" id="{3FB789F1-82E8-C197-0632-720FE2E24679}"/>
              </a:ext>
            </a:extLst>
          </p:cNvPr>
          <p:cNvSpPr txBox="1"/>
          <p:nvPr/>
        </p:nvSpPr>
        <p:spPr>
          <a:xfrm>
            <a:off x="254939" y="910174"/>
            <a:ext cx="8634122" cy="2554545"/>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Các công cụ dự báo điểm để đánh giá chuỗi thời gian</a:t>
            </a:r>
            <a:r>
              <a:rPr lang="vi-VN" sz="2000">
                <a:solidFill>
                  <a:schemeClr val="accent1"/>
                </a:solidFill>
                <a:latin typeface="Roboto Slab" pitchFamily="2" charset="0"/>
                <a:ea typeface="Roboto Slab" pitchFamily="2" charset="0"/>
                <a:cs typeface="Roboto Slab" pitchFamily="2" charset="0"/>
              </a:rPr>
              <a:t>:</a:t>
            </a:r>
            <a:endParaRPr lang="en-US" sz="2000">
              <a:solidFill>
                <a:schemeClr val="accent1"/>
              </a:solidFill>
              <a:latin typeface="Roboto Slab" pitchFamily="2" charset="0"/>
              <a:ea typeface="Roboto Slab" pitchFamily="2" charset="0"/>
              <a:cs typeface="Roboto Slab" pitchFamily="2" charset="0"/>
            </a:endParaRPr>
          </a:p>
          <a:p>
            <a:pPr marL="342900" indent="-342900" algn="just">
              <a:buFontTx/>
              <a:buChar char="-"/>
            </a:pPr>
            <a:r>
              <a:rPr lang="en-US" sz="2000">
                <a:solidFill>
                  <a:schemeClr val="accent1"/>
                </a:solidFill>
                <a:latin typeface="Roboto Slab" pitchFamily="2" charset="0"/>
                <a:ea typeface="Roboto Slab" pitchFamily="2" charset="0"/>
                <a:cs typeface="Roboto Slab" pitchFamily="2" charset="0"/>
              </a:rPr>
              <a:t>Sai số tuyệt đối trung bình (Mean Absolute Error – MAE)</a:t>
            </a:r>
          </a:p>
          <a:p>
            <a:pPr marL="342900" indent="-342900" algn="just">
              <a:buFontTx/>
              <a:buChar char="-"/>
            </a:pPr>
            <a:r>
              <a:rPr lang="vi-VN" sz="2000">
                <a:solidFill>
                  <a:schemeClr val="accent1"/>
                </a:solidFill>
                <a:latin typeface="Roboto Slab" pitchFamily="2" charset="0"/>
                <a:ea typeface="Roboto Slab" pitchFamily="2" charset="0"/>
                <a:cs typeface="Roboto Slab" pitchFamily="2" charset="0"/>
              </a:rPr>
              <a:t>Sai số phần trăm tuyệt đối trung bình</a:t>
            </a:r>
            <a:r>
              <a:rPr lang="en-US" sz="2000">
                <a:solidFill>
                  <a:schemeClr val="accent1"/>
                </a:solidFill>
                <a:latin typeface="Roboto Slab" pitchFamily="2" charset="0"/>
                <a:ea typeface="Roboto Slab" pitchFamily="2" charset="0"/>
                <a:cs typeface="Roboto Slab" pitchFamily="2" charset="0"/>
              </a:rPr>
              <a:t> (Mean Absolute Percentage Error – MAPE)</a:t>
            </a:r>
          </a:p>
          <a:p>
            <a:pPr marL="342900" indent="-342900" algn="just">
              <a:buFontTx/>
              <a:buChar char="-"/>
            </a:pPr>
            <a:r>
              <a:rPr lang="vi-VN" sz="2000">
                <a:solidFill>
                  <a:schemeClr val="accent1"/>
                </a:solidFill>
                <a:latin typeface="Roboto Slab" pitchFamily="2" charset="0"/>
                <a:ea typeface="Roboto Slab" pitchFamily="2" charset="0"/>
                <a:cs typeface="Roboto Slab" pitchFamily="2" charset="0"/>
              </a:rPr>
              <a:t>Sai số tuyệt đối trung bình được chia tỷ lệ</a:t>
            </a:r>
            <a:r>
              <a:rPr lang="en-US" sz="2000">
                <a:solidFill>
                  <a:schemeClr val="accent1"/>
                </a:solidFill>
                <a:latin typeface="Roboto Slab" pitchFamily="2" charset="0"/>
                <a:ea typeface="Roboto Slab" pitchFamily="2" charset="0"/>
                <a:cs typeface="Roboto Slab" pitchFamily="2" charset="0"/>
              </a:rPr>
              <a:t> (Mean Absolute Scaled Error – MASE)</a:t>
            </a:r>
          </a:p>
          <a:p>
            <a:pPr marL="342900" indent="-342900" algn="just">
              <a:buFontTx/>
              <a:buChar char="-"/>
            </a:pPr>
            <a:r>
              <a:rPr lang="vi-VN" sz="2000">
                <a:solidFill>
                  <a:schemeClr val="accent1"/>
                </a:solidFill>
                <a:highlight>
                  <a:srgbClr val="FFFF00"/>
                </a:highlight>
                <a:latin typeface="Roboto Slab" pitchFamily="2" charset="0"/>
                <a:ea typeface="Roboto Slab" pitchFamily="2" charset="0"/>
                <a:cs typeface="Roboto Slab" pitchFamily="2" charset="0"/>
              </a:rPr>
              <a:t>Sai số tỷ lệ bình phương trung bình căn bậc hai</a:t>
            </a:r>
            <a:r>
              <a:rPr lang="en-US" sz="2000">
                <a:solidFill>
                  <a:schemeClr val="accent1"/>
                </a:solidFill>
                <a:highlight>
                  <a:srgbClr val="FFFF00"/>
                </a:highlight>
                <a:latin typeface="Roboto Slab" pitchFamily="2" charset="0"/>
                <a:ea typeface="Roboto Slab" pitchFamily="2" charset="0"/>
                <a:cs typeface="Roboto Slab" pitchFamily="2" charset="0"/>
              </a:rPr>
              <a:t> (</a:t>
            </a:r>
            <a:r>
              <a:rPr lang="en-GB" sz="2000">
                <a:solidFill>
                  <a:schemeClr val="accent1"/>
                </a:solidFill>
                <a:highlight>
                  <a:srgbClr val="FFFF00"/>
                </a:highlight>
                <a:latin typeface="Roboto Slab" pitchFamily="2" charset="0"/>
                <a:ea typeface="Roboto Slab" pitchFamily="2" charset="0"/>
                <a:cs typeface="Roboto Slab" pitchFamily="2" charset="0"/>
              </a:rPr>
              <a:t>Root Mean Squared Scaled Error – RMSSE)</a:t>
            </a:r>
            <a:endParaRPr lang="en-US" sz="2000">
              <a:solidFill>
                <a:schemeClr val="accent1"/>
              </a:solidFill>
              <a:highlight>
                <a:srgbClr val="FFFF00"/>
              </a:highlight>
              <a:latin typeface="Roboto Slab" pitchFamily="2" charset="0"/>
              <a:ea typeface="Roboto Slab" pitchFamily="2" charset="0"/>
              <a:cs typeface="Roboto Slab" pitchFamily="2" charset="0"/>
            </a:endParaRPr>
          </a:p>
        </p:txBody>
      </p:sp>
    </p:spTree>
    <p:extLst>
      <p:ext uri="{BB962C8B-B14F-4D97-AF65-F5344CB8AC3E}">
        <p14:creationId xmlns:p14="http://schemas.microsoft.com/office/powerpoint/2010/main" val="122538098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Shape 78">
          <a:extLst>
            <a:ext uri="{FF2B5EF4-FFF2-40B4-BE49-F238E27FC236}">
              <a16:creationId xmlns:a16="http://schemas.microsoft.com/office/drawing/2014/main" id="{E4D5B8EC-E9F1-CDE5-3C0A-0D8FB74C8D34}"/>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90462C00-5599-5221-DF7C-7459A61D4DC8}"/>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66</a:t>
            </a:fld>
            <a:endParaRPr/>
          </a:p>
        </p:txBody>
      </p:sp>
      <p:sp>
        <p:nvSpPr>
          <p:cNvPr id="5" name="Google Shape;90;p14">
            <a:extLst>
              <a:ext uri="{FF2B5EF4-FFF2-40B4-BE49-F238E27FC236}">
                <a16:creationId xmlns:a16="http://schemas.microsoft.com/office/drawing/2014/main" id="{4A4F137B-C104-2196-EB16-F7750E84D2AE}"/>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6" name="TextBox 5">
            <a:extLst>
              <a:ext uri="{FF2B5EF4-FFF2-40B4-BE49-F238E27FC236}">
                <a16:creationId xmlns:a16="http://schemas.microsoft.com/office/drawing/2014/main" id="{65ADDB7C-3670-8289-4BEB-12D0AFA60FBB}"/>
              </a:ext>
            </a:extLst>
          </p:cNvPr>
          <p:cNvSpPr txBox="1"/>
          <p:nvPr/>
        </p:nvSpPr>
        <p:spPr>
          <a:xfrm>
            <a:off x="254939" y="910174"/>
            <a:ext cx="8634122" cy="400110"/>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Sai số tuyệt đối trung bình (Mean Absolute Error – MAE)</a:t>
            </a:r>
          </a:p>
        </p:txBody>
      </p:sp>
      <p:pic>
        <p:nvPicPr>
          <p:cNvPr id="3" name="Picture 2">
            <a:extLst>
              <a:ext uri="{FF2B5EF4-FFF2-40B4-BE49-F238E27FC236}">
                <a16:creationId xmlns:a16="http://schemas.microsoft.com/office/drawing/2014/main" id="{613562A9-CEBE-2E9C-3135-99B29A73AFBE}"/>
              </a:ext>
            </a:extLst>
          </p:cNvPr>
          <p:cNvPicPr>
            <a:picLocks noChangeAspect="1"/>
          </p:cNvPicPr>
          <p:nvPr/>
        </p:nvPicPr>
        <p:blipFill>
          <a:blip r:embed="rId3"/>
          <a:stretch>
            <a:fillRect/>
          </a:stretch>
        </p:blipFill>
        <p:spPr>
          <a:xfrm>
            <a:off x="2985866" y="1448650"/>
            <a:ext cx="3172268" cy="1600423"/>
          </a:xfrm>
          <a:prstGeom prst="rect">
            <a:avLst/>
          </a:prstGeom>
        </p:spPr>
      </p:pic>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D55BD870-E7A3-39C7-A2D8-8D2902DF51BF}"/>
                  </a:ext>
                </a:extLst>
              </p:cNvPr>
              <p:cNvSpPr txBox="1"/>
              <p:nvPr/>
            </p:nvSpPr>
            <p:spPr>
              <a:xfrm>
                <a:off x="254939" y="3187440"/>
                <a:ext cx="8634122" cy="1015663"/>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Trong đó</a:t>
                </a:r>
              </a:p>
              <a:p>
                <a:pPr marL="342900" indent="-342900" algn="just">
                  <a:buFontTx/>
                  <a:buChar char="-"/>
                </a:pPr>
                <a14:m>
                  <m:oMath xmlns:m="http://schemas.openxmlformats.org/officeDocument/2006/math">
                    <m:r>
                      <a:rPr lang="en-US" sz="2000" b="0" i="1" smtClean="0">
                        <a:solidFill>
                          <a:schemeClr val="accent1"/>
                        </a:solidFill>
                        <a:latin typeface="Cambria Math" panose="02040503050406030204" pitchFamily="18" charset="0"/>
                        <a:ea typeface="Roboto Slab" pitchFamily="2" charset="0"/>
                        <a:cs typeface="Roboto Slab" pitchFamily="2" charset="0"/>
                      </a:rPr>
                      <m:t>𝑛</m:t>
                    </m:r>
                  </m:oMath>
                </a14:m>
                <a:r>
                  <a:rPr lang="en-US" sz="2000">
                    <a:solidFill>
                      <a:schemeClr val="accent1"/>
                    </a:solidFill>
                    <a:latin typeface="Roboto Slab" pitchFamily="2" charset="0"/>
                    <a:ea typeface="Roboto Slab" pitchFamily="2" charset="0"/>
                    <a:cs typeface="Roboto Slab" pitchFamily="2" charset="0"/>
                  </a:rPr>
                  <a:t>: số điểm dữ liệu trên tập test</a:t>
                </a:r>
              </a:p>
              <a:p>
                <a:pPr marL="342900" indent="-342900" algn="just">
                  <a:buFontTx/>
                  <a:buChar char="-"/>
                </a:pPr>
                <a14:m>
                  <m:oMath xmlns:m="http://schemas.openxmlformats.org/officeDocument/2006/math">
                    <m:sSub>
                      <m:sSubPr>
                        <m:ctrlPr>
                          <a:rPr lang="en-US" sz="2000" b="0" i="1" smtClean="0">
                            <a:solidFill>
                              <a:schemeClr val="accent1"/>
                            </a:solidFill>
                            <a:latin typeface="Cambria Math" panose="02040503050406030204" pitchFamily="18" charset="0"/>
                            <a:ea typeface="Roboto Slab" pitchFamily="2" charset="0"/>
                            <a:cs typeface="Roboto Slab" pitchFamily="2" charset="0"/>
                          </a:rPr>
                        </m:ctrlPr>
                      </m:sSubPr>
                      <m:e>
                        <m:r>
                          <a:rPr lang="en-US" sz="2000" b="0" i="1" smtClean="0">
                            <a:solidFill>
                              <a:schemeClr val="accent1"/>
                            </a:solidFill>
                            <a:latin typeface="Cambria Math" panose="02040503050406030204" pitchFamily="18" charset="0"/>
                            <a:ea typeface="Roboto Slab" pitchFamily="2" charset="0"/>
                            <a:cs typeface="Roboto Slab" pitchFamily="2" charset="0"/>
                          </a:rPr>
                          <m:t>𝑒</m:t>
                        </m:r>
                      </m:e>
                      <m:sub>
                        <m:r>
                          <a:rPr lang="en-US" sz="2000" b="0" i="1" smtClean="0">
                            <a:solidFill>
                              <a:schemeClr val="accent1"/>
                            </a:solidFill>
                            <a:latin typeface="Cambria Math" panose="02040503050406030204" pitchFamily="18" charset="0"/>
                            <a:ea typeface="Roboto Slab" pitchFamily="2" charset="0"/>
                            <a:cs typeface="Roboto Slab" pitchFamily="2" charset="0"/>
                          </a:rPr>
                          <m:t>𝑖</m:t>
                        </m:r>
                      </m:sub>
                    </m:sSub>
                  </m:oMath>
                </a14:m>
                <a:r>
                  <a:rPr lang="en-US" sz="2000">
                    <a:solidFill>
                      <a:schemeClr val="accent1"/>
                    </a:solidFill>
                    <a:latin typeface="Roboto Slab" pitchFamily="2" charset="0"/>
                    <a:ea typeface="Roboto Slab" pitchFamily="2" charset="0"/>
                    <a:cs typeface="Roboto Slab" pitchFamily="2" charset="0"/>
                  </a:rPr>
                  <a:t>: sai số dự đoán của điểm dữ liệu i</a:t>
                </a:r>
              </a:p>
            </p:txBody>
          </p:sp>
        </mc:Choice>
        <mc:Fallback>
          <p:sp>
            <p:nvSpPr>
              <p:cNvPr id="4" name="TextBox 3">
                <a:extLst>
                  <a:ext uri="{FF2B5EF4-FFF2-40B4-BE49-F238E27FC236}">
                    <a16:creationId xmlns:a16="http://schemas.microsoft.com/office/drawing/2014/main" id="{D55BD870-E7A3-39C7-A2D8-8D2902DF51BF}"/>
                  </a:ext>
                </a:extLst>
              </p:cNvPr>
              <p:cNvSpPr txBox="1">
                <a:spLocks noRot="1" noChangeAspect="1" noMove="1" noResize="1" noEditPoints="1" noAdjustHandles="1" noChangeArrowheads="1" noChangeShapeType="1" noTextEdit="1"/>
              </p:cNvSpPr>
              <p:nvPr/>
            </p:nvSpPr>
            <p:spPr>
              <a:xfrm>
                <a:off x="254939" y="3187440"/>
                <a:ext cx="8634122" cy="1015663"/>
              </a:xfrm>
              <a:prstGeom prst="rect">
                <a:avLst/>
              </a:prstGeom>
              <a:blipFill>
                <a:blip r:embed="rId4"/>
                <a:stretch>
                  <a:fillRect l="-777" t="-3614" b="-10241"/>
                </a:stretch>
              </a:blipFill>
            </p:spPr>
            <p:txBody>
              <a:bodyPr/>
              <a:lstStyle/>
              <a:p>
                <a:r>
                  <a:rPr lang="en-GB">
                    <a:noFill/>
                  </a:rPr>
                  <a:t> </a:t>
                </a:r>
              </a:p>
            </p:txBody>
          </p:sp>
        </mc:Fallback>
      </mc:AlternateContent>
    </p:spTree>
    <p:extLst>
      <p:ext uri="{BB962C8B-B14F-4D97-AF65-F5344CB8AC3E}">
        <p14:creationId xmlns:p14="http://schemas.microsoft.com/office/powerpoint/2010/main" val="18691080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Shape 78">
          <a:extLst>
            <a:ext uri="{FF2B5EF4-FFF2-40B4-BE49-F238E27FC236}">
              <a16:creationId xmlns:a16="http://schemas.microsoft.com/office/drawing/2014/main" id="{E73553E6-50B9-A4A2-FCD7-26D62C43F038}"/>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327FAFD8-FE00-19BA-230E-362648CEC811}"/>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67</a:t>
            </a:fld>
            <a:endParaRPr/>
          </a:p>
        </p:txBody>
      </p:sp>
      <p:sp>
        <p:nvSpPr>
          <p:cNvPr id="5" name="Google Shape;90;p14">
            <a:extLst>
              <a:ext uri="{FF2B5EF4-FFF2-40B4-BE49-F238E27FC236}">
                <a16:creationId xmlns:a16="http://schemas.microsoft.com/office/drawing/2014/main" id="{DD1A1393-DCF8-E47D-BEA5-4ABCED1DFEC5}"/>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6" name="TextBox 5">
            <a:extLst>
              <a:ext uri="{FF2B5EF4-FFF2-40B4-BE49-F238E27FC236}">
                <a16:creationId xmlns:a16="http://schemas.microsoft.com/office/drawing/2014/main" id="{7D538AF8-DB98-E7C7-C416-BB08B1A6C9D1}"/>
              </a:ext>
            </a:extLst>
          </p:cNvPr>
          <p:cNvSpPr txBox="1"/>
          <p:nvPr/>
        </p:nvSpPr>
        <p:spPr>
          <a:xfrm>
            <a:off x="254939" y="910174"/>
            <a:ext cx="8634122" cy="400110"/>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Sai số tuyệt đối trung bình (Mean Absolute Error – MAE)</a:t>
            </a:r>
          </a:p>
        </p:txBody>
      </p:sp>
      <p:pic>
        <p:nvPicPr>
          <p:cNvPr id="3" name="Picture 2">
            <a:extLst>
              <a:ext uri="{FF2B5EF4-FFF2-40B4-BE49-F238E27FC236}">
                <a16:creationId xmlns:a16="http://schemas.microsoft.com/office/drawing/2014/main" id="{8352DD5D-7CDD-6AE5-6A8F-8B8ADE39D3AC}"/>
              </a:ext>
            </a:extLst>
          </p:cNvPr>
          <p:cNvPicPr>
            <a:picLocks noChangeAspect="1"/>
          </p:cNvPicPr>
          <p:nvPr/>
        </p:nvPicPr>
        <p:blipFill>
          <a:blip r:embed="rId3"/>
          <a:stretch>
            <a:fillRect/>
          </a:stretch>
        </p:blipFill>
        <p:spPr>
          <a:xfrm>
            <a:off x="2985866" y="1448650"/>
            <a:ext cx="3172268" cy="1600423"/>
          </a:xfrm>
          <a:prstGeom prst="rect">
            <a:avLst/>
          </a:prstGeom>
        </p:spPr>
      </p:pic>
      <p:sp>
        <p:nvSpPr>
          <p:cNvPr id="4" name="TextBox 3">
            <a:extLst>
              <a:ext uri="{FF2B5EF4-FFF2-40B4-BE49-F238E27FC236}">
                <a16:creationId xmlns:a16="http://schemas.microsoft.com/office/drawing/2014/main" id="{8D92FBBB-BA73-2EF3-4D55-E62336A8965D}"/>
              </a:ext>
            </a:extLst>
          </p:cNvPr>
          <p:cNvSpPr txBox="1"/>
          <p:nvPr/>
        </p:nvSpPr>
        <p:spPr>
          <a:xfrm>
            <a:off x="254939" y="3187440"/>
            <a:ext cx="8634122" cy="1323439"/>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Đặc điểm</a:t>
            </a:r>
          </a:p>
          <a:p>
            <a:pPr algn="just"/>
            <a:r>
              <a:rPr lang="en-US" sz="2000">
                <a:solidFill>
                  <a:schemeClr val="accent1"/>
                </a:solidFill>
                <a:latin typeface="Roboto Slab" pitchFamily="2" charset="0"/>
                <a:ea typeface="Roboto Slab" pitchFamily="2" charset="0"/>
                <a:cs typeface="Roboto Slab" pitchFamily="2" charset="0"/>
              </a:rPr>
              <a:t>- P</a:t>
            </a:r>
            <a:r>
              <a:rPr lang="vi-VN" sz="2000">
                <a:solidFill>
                  <a:schemeClr val="accent1"/>
                </a:solidFill>
                <a:latin typeface="Roboto Slab" pitchFamily="2" charset="0"/>
                <a:ea typeface="Roboto Slab" pitchFamily="2" charset="0"/>
                <a:cs typeface="Roboto Slab" pitchFamily="2" charset="0"/>
              </a:rPr>
              <a:t>hụ thuộc vào quy mô (chuỗi thời gian có giá trị tuyệt đối lớn góp phần nhiều hơn vào</a:t>
            </a:r>
            <a:r>
              <a:rPr lang="en-US" sz="2000">
                <a:solidFill>
                  <a:schemeClr val="accent1"/>
                </a:solidFill>
                <a:latin typeface="Roboto Slab" pitchFamily="2" charset="0"/>
                <a:ea typeface="Roboto Slab" pitchFamily="2" charset="0"/>
                <a:cs typeface="Roboto Slab" pitchFamily="2" charset="0"/>
              </a:rPr>
              <a:t> giá trị sai số</a:t>
            </a:r>
            <a:r>
              <a:rPr lang="vi-VN" sz="2000">
                <a:solidFill>
                  <a:schemeClr val="accent1"/>
                </a:solidFill>
                <a:latin typeface="Roboto Slab" pitchFamily="2" charset="0"/>
                <a:ea typeface="Roboto Slab" pitchFamily="2" charset="0"/>
                <a:cs typeface="Roboto Slab" pitchFamily="2" charset="0"/>
              </a:rPr>
              <a:t>)</a:t>
            </a:r>
            <a:r>
              <a:rPr lang="en-US" sz="2000">
                <a:solidFill>
                  <a:schemeClr val="accent1"/>
                </a:solidFill>
                <a:latin typeface="Roboto Slab" pitchFamily="2" charset="0"/>
                <a:ea typeface="Roboto Slab" pitchFamily="2" charset="0"/>
                <a:cs typeface="Roboto Slab" pitchFamily="2" charset="0"/>
              </a:rPr>
              <a:t>.</a:t>
            </a:r>
          </a:p>
          <a:p>
            <a:pPr algn="just"/>
            <a:r>
              <a:rPr lang="en-US" sz="2000">
                <a:solidFill>
                  <a:schemeClr val="accent1"/>
                </a:solidFill>
                <a:latin typeface="Roboto Slab" pitchFamily="2" charset="0"/>
                <a:ea typeface="Roboto Slab" pitchFamily="2" charset="0"/>
                <a:cs typeface="Roboto Slab" pitchFamily="2" charset="0"/>
              </a:rPr>
              <a:t>- Không nhạy với các giá trị ngoại lệ (outlier).</a:t>
            </a:r>
          </a:p>
        </p:txBody>
      </p:sp>
    </p:spTree>
    <p:extLst>
      <p:ext uri="{BB962C8B-B14F-4D97-AF65-F5344CB8AC3E}">
        <p14:creationId xmlns:p14="http://schemas.microsoft.com/office/powerpoint/2010/main" val="278908619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Shape 78">
          <a:extLst>
            <a:ext uri="{FF2B5EF4-FFF2-40B4-BE49-F238E27FC236}">
              <a16:creationId xmlns:a16="http://schemas.microsoft.com/office/drawing/2014/main" id="{4622D505-9953-5A4A-BB83-01C85FDB18E5}"/>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AA6A3DF8-2D55-3C10-A331-8F1AD70B0CCC}"/>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68</a:t>
            </a:fld>
            <a:endParaRPr/>
          </a:p>
        </p:txBody>
      </p:sp>
      <p:sp>
        <p:nvSpPr>
          <p:cNvPr id="5" name="Google Shape;90;p14">
            <a:extLst>
              <a:ext uri="{FF2B5EF4-FFF2-40B4-BE49-F238E27FC236}">
                <a16:creationId xmlns:a16="http://schemas.microsoft.com/office/drawing/2014/main" id="{DFBC5408-0567-90ED-CBCA-E409CCFF8EDE}"/>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6" name="TextBox 5">
            <a:extLst>
              <a:ext uri="{FF2B5EF4-FFF2-40B4-BE49-F238E27FC236}">
                <a16:creationId xmlns:a16="http://schemas.microsoft.com/office/drawing/2014/main" id="{EB9C5E85-C580-08AA-AD20-F90BDA0D6CB6}"/>
              </a:ext>
            </a:extLst>
          </p:cNvPr>
          <p:cNvSpPr txBox="1"/>
          <p:nvPr/>
        </p:nvSpPr>
        <p:spPr>
          <a:xfrm>
            <a:off x="254939" y="910174"/>
            <a:ext cx="8634122" cy="707886"/>
          </a:xfrm>
          <a:prstGeom prst="rect">
            <a:avLst/>
          </a:prstGeom>
          <a:solidFill>
            <a:schemeClr val="bg1"/>
          </a:solidFill>
        </p:spPr>
        <p:txBody>
          <a:bodyPr wrap="square" lIns="91440" tIns="45720" rIns="91440" bIns="45720" rtlCol="0" anchor="t">
            <a:spAutoFit/>
          </a:bodyPr>
          <a:lstStyle/>
          <a:p>
            <a:pPr algn="just"/>
            <a:r>
              <a:rPr lang="vi-VN" sz="2000">
                <a:solidFill>
                  <a:schemeClr val="accent1"/>
                </a:solidFill>
                <a:latin typeface="Roboto Slab" pitchFamily="2" charset="0"/>
                <a:ea typeface="Roboto Slab" pitchFamily="2" charset="0"/>
                <a:cs typeface="Roboto Slab" pitchFamily="2" charset="0"/>
              </a:rPr>
              <a:t>Sai số phần trăm tuyệt đối trung bình</a:t>
            </a:r>
            <a:r>
              <a:rPr lang="en-US" sz="2000">
                <a:solidFill>
                  <a:schemeClr val="accent1"/>
                </a:solidFill>
                <a:latin typeface="Roboto Slab" pitchFamily="2" charset="0"/>
                <a:ea typeface="Roboto Slab" pitchFamily="2" charset="0"/>
                <a:cs typeface="Roboto Slab" pitchFamily="2" charset="0"/>
              </a:rPr>
              <a:t> (Mean Absolute Percentage Error – MAPE)</a:t>
            </a:r>
          </a:p>
        </p:txBody>
      </p:sp>
      <p:pic>
        <p:nvPicPr>
          <p:cNvPr id="3" name="Picture 2">
            <a:extLst>
              <a:ext uri="{FF2B5EF4-FFF2-40B4-BE49-F238E27FC236}">
                <a16:creationId xmlns:a16="http://schemas.microsoft.com/office/drawing/2014/main" id="{4A8A396F-C7B2-31F9-B6F7-BB647BF7FB36}"/>
              </a:ext>
            </a:extLst>
          </p:cNvPr>
          <p:cNvPicPr>
            <a:picLocks noChangeAspect="1"/>
          </p:cNvPicPr>
          <p:nvPr/>
        </p:nvPicPr>
        <p:blipFill>
          <a:blip r:embed="rId3"/>
          <a:srcRect/>
          <a:stretch/>
        </p:blipFill>
        <p:spPr>
          <a:xfrm>
            <a:off x="2985866" y="1649045"/>
            <a:ext cx="3172268" cy="1345810"/>
          </a:xfrm>
          <a:prstGeom prst="rect">
            <a:avLst/>
          </a:prstGeom>
        </p:spPr>
      </p:pic>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A2367D21-480F-1CD8-832B-CACB5319C9C0}"/>
                  </a:ext>
                </a:extLst>
              </p:cNvPr>
              <p:cNvSpPr txBox="1"/>
              <p:nvPr/>
            </p:nvSpPr>
            <p:spPr>
              <a:xfrm>
                <a:off x="254939" y="3187440"/>
                <a:ext cx="8634122" cy="1323439"/>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Trong đó</a:t>
                </a:r>
              </a:p>
              <a:p>
                <a:pPr marL="342900" indent="-342900" algn="just">
                  <a:buFontTx/>
                  <a:buChar char="-"/>
                </a:pPr>
                <a14:m>
                  <m:oMath xmlns:m="http://schemas.openxmlformats.org/officeDocument/2006/math">
                    <m:r>
                      <a:rPr lang="en-US" sz="2000" b="0" i="1" smtClean="0">
                        <a:solidFill>
                          <a:schemeClr val="accent1"/>
                        </a:solidFill>
                        <a:latin typeface="Cambria Math" panose="02040503050406030204" pitchFamily="18" charset="0"/>
                        <a:ea typeface="Roboto Slab" pitchFamily="2" charset="0"/>
                        <a:cs typeface="Roboto Slab" pitchFamily="2" charset="0"/>
                      </a:rPr>
                      <m:t>𝑛</m:t>
                    </m:r>
                  </m:oMath>
                </a14:m>
                <a:r>
                  <a:rPr lang="en-US" sz="2000">
                    <a:solidFill>
                      <a:schemeClr val="accent1"/>
                    </a:solidFill>
                    <a:latin typeface="Roboto Slab" pitchFamily="2" charset="0"/>
                    <a:ea typeface="Roboto Slab" pitchFamily="2" charset="0"/>
                    <a:cs typeface="Roboto Slab" pitchFamily="2" charset="0"/>
                  </a:rPr>
                  <a:t>: số điểm dữ liệu trên tập test</a:t>
                </a:r>
              </a:p>
              <a:p>
                <a:pPr marL="342900" indent="-342900" algn="just">
                  <a:buFontTx/>
                  <a:buChar char="-"/>
                </a:pPr>
                <a14:m>
                  <m:oMath xmlns:m="http://schemas.openxmlformats.org/officeDocument/2006/math">
                    <m:sSub>
                      <m:sSubPr>
                        <m:ctrlPr>
                          <a:rPr lang="en-US" sz="2000" b="0" i="1" smtClean="0">
                            <a:solidFill>
                              <a:schemeClr val="accent1"/>
                            </a:solidFill>
                            <a:latin typeface="Cambria Math" panose="02040503050406030204" pitchFamily="18" charset="0"/>
                            <a:ea typeface="Roboto Slab" pitchFamily="2" charset="0"/>
                            <a:cs typeface="Roboto Slab" pitchFamily="2" charset="0"/>
                          </a:rPr>
                        </m:ctrlPr>
                      </m:sSubPr>
                      <m:e>
                        <m:r>
                          <a:rPr lang="en-US" sz="2000" b="0" i="1" smtClean="0">
                            <a:solidFill>
                              <a:schemeClr val="accent1"/>
                            </a:solidFill>
                            <a:latin typeface="Cambria Math" panose="02040503050406030204" pitchFamily="18" charset="0"/>
                            <a:ea typeface="Roboto Slab" pitchFamily="2" charset="0"/>
                            <a:cs typeface="Roboto Slab" pitchFamily="2" charset="0"/>
                          </a:rPr>
                          <m:t>𝑒</m:t>
                        </m:r>
                      </m:e>
                      <m:sub>
                        <m:r>
                          <a:rPr lang="en-US" sz="2000" b="0" i="1" smtClean="0">
                            <a:solidFill>
                              <a:schemeClr val="accent1"/>
                            </a:solidFill>
                            <a:latin typeface="Cambria Math" panose="02040503050406030204" pitchFamily="18" charset="0"/>
                            <a:ea typeface="Roboto Slab" pitchFamily="2" charset="0"/>
                            <a:cs typeface="Roboto Slab" pitchFamily="2" charset="0"/>
                          </a:rPr>
                          <m:t>𝑖</m:t>
                        </m:r>
                      </m:sub>
                    </m:sSub>
                  </m:oMath>
                </a14:m>
                <a:r>
                  <a:rPr lang="en-US" sz="2000">
                    <a:solidFill>
                      <a:schemeClr val="accent1"/>
                    </a:solidFill>
                    <a:latin typeface="Roboto Slab" pitchFamily="2" charset="0"/>
                    <a:ea typeface="Roboto Slab" pitchFamily="2" charset="0"/>
                    <a:cs typeface="Roboto Slab" pitchFamily="2" charset="0"/>
                  </a:rPr>
                  <a:t>: sai số dự đoán của điểm dữ liệu i</a:t>
                </a:r>
              </a:p>
              <a:p>
                <a:pPr marL="342900" indent="-342900" algn="just">
                  <a:buFontTx/>
                  <a:buChar char="-"/>
                </a:pPr>
                <a14:m>
                  <m:oMath xmlns:m="http://schemas.openxmlformats.org/officeDocument/2006/math">
                    <m:sSub>
                      <m:sSubPr>
                        <m:ctrlPr>
                          <a:rPr lang="en-US" sz="2000" b="0" i="1" smtClean="0">
                            <a:solidFill>
                              <a:schemeClr val="accent1"/>
                            </a:solidFill>
                            <a:latin typeface="Cambria Math" panose="02040503050406030204" pitchFamily="18" charset="0"/>
                            <a:ea typeface="Roboto Slab" pitchFamily="2" charset="0"/>
                            <a:cs typeface="Roboto Slab" pitchFamily="2" charset="0"/>
                          </a:rPr>
                        </m:ctrlPr>
                      </m:sSubPr>
                      <m:e>
                        <m:r>
                          <a:rPr lang="en-US" sz="2000" b="0" i="1" smtClean="0">
                            <a:solidFill>
                              <a:schemeClr val="accent1"/>
                            </a:solidFill>
                            <a:latin typeface="Cambria Math" panose="02040503050406030204" pitchFamily="18" charset="0"/>
                            <a:ea typeface="Roboto Slab" pitchFamily="2" charset="0"/>
                            <a:cs typeface="Roboto Slab" pitchFamily="2" charset="0"/>
                          </a:rPr>
                          <m:t>𝑦</m:t>
                        </m:r>
                      </m:e>
                      <m:sub>
                        <m:r>
                          <a:rPr lang="en-US" sz="2000" b="0" i="1" smtClean="0">
                            <a:solidFill>
                              <a:schemeClr val="accent1"/>
                            </a:solidFill>
                            <a:latin typeface="Cambria Math" panose="02040503050406030204" pitchFamily="18" charset="0"/>
                            <a:ea typeface="Roboto Slab" pitchFamily="2" charset="0"/>
                            <a:cs typeface="Roboto Slab" pitchFamily="2" charset="0"/>
                          </a:rPr>
                          <m:t>𝑖</m:t>
                        </m:r>
                      </m:sub>
                    </m:sSub>
                  </m:oMath>
                </a14:m>
                <a:r>
                  <a:rPr lang="en-US" sz="2000">
                    <a:solidFill>
                      <a:schemeClr val="accent1"/>
                    </a:solidFill>
                    <a:latin typeface="Roboto Slab" pitchFamily="2" charset="0"/>
                    <a:ea typeface="Roboto Slab" pitchFamily="2" charset="0"/>
                    <a:cs typeface="Roboto Slab" pitchFamily="2" charset="0"/>
                  </a:rPr>
                  <a:t>: giá trị thực tế của điểm dữ liệu i</a:t>
                </a:r>
              </a:p>
            </p:txBody>
          </p:sp>
        </mc:Choice>
        <mc:Fallback>
          <p:sp>
            <p:nvSpPr>
              <p:cNvPr id="2" name="TextBox 1">
                <a:extLst>
                  <a:ext uri="{FF2B5EF4-FFF2-40B4-BE49-F238E27FC236}">
                    <a16:creationId xmlns:a16="http://schemas.microsoft.com/office/drawing/2014/main" id="{A2367D21-480F-1CD8-832B-CACB5319C9C0}"/>
                  </a:ext>
                </a:extLst>
              </p:cNvPr>
              <p:cNvSpPr txBox="1">
                <a:spLocks noRot="1" noChangeAspect="1" noMove="1" noResize="1" noEditPoints="1" noAdjustHandles="1" noChangeArrowheads="1" noChangeShapeType="1" noTextEdit="1"/>
              </p:cNvSpPr>
              <p:nvPr/>
            </p:nvSpPr>
            <p:spPr>
              <a:xfrm>
                <a:off x="254939" y="3187440"/>
                <a:ext cx="8634122" cy="1323439"/>
              </a:xfrm>
              <a:prstGeom prst="rect">
                <a:avLst/>
              </a:prstGeom>
              <a:blipFill>
                <a:blip r:embed="rId4"/>
                <a:stretch>
                  <a:fillRect l="-777" t="-2765" b="-7373"/>
                </a:stretch>
              </a:blipFill>
            </p:spPr>
            <p:txBody>
              <a:bodyPr/>
              <a:lstStyle/>
              <a:p>
                <a:r>
                  <a:rPr lang="en-GB">
                    <a:noFill/>
                  </a:rPr>
                  <a:t> </a:t>
                </a:r>
              </a:p>
            </p:txBody>
          </p:sp>
        </mc:Fallback>
      </mc:AlternateContent>
    </p:spTree>
    <p:extLst>
      <p:ext uri="{BB962C8B-B14F-4D97-AF65-F5344CB8AC3E}">
        <p14:creationId xmlns:p14="http://schemas.microsoft.com/office/powerpoint/2010/main" val="90529149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Shape 78">
          <a:extLst>
            <a:ext uri="{FF2B5EF4-FFF2-40B4-BE49-F238E27FC236}">
              <a16:creationId xmlns:a16="http://schemas.microsoft.com/office/drawing/2014/main" id="{266B7058-91D4-AC9A-90B7-462CB28BC7D3}"/>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8AB736DC-4F8C-6794-9DFA-7C191EE6E516}"/>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69</a:t>
            </a:fld>
            <a:endParaRPr/>
          </a:p>
        </p:txBody>
      </p:sp>
      <p:sp>
        <p:nvSpPr>
          <p:cNvPr id="5" name="Google Shape;90;p14">
            <a:extLst>
              <a:ext uri="{FF2B5EF4-FFF2-40B4-BE49-F238E27FC236}">
                <a16:creationId xmlns:a16="http://schemas.microsoft.com/office/drawing/2014/main" id="{B45F50C2-529D-1C0F-F320-3BFEA7987BD8}"/>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6" name="TextBox 5">
            <a:extLst>
              <a:ext uri="{FF2B5EF4-FFF2-40B4-BE49-F238E27FC236}">
                <a16:creationId xmlns:a16="http://schemas.microsoft.com/office/drawing/2014/main" id="{9A7491AF-8391-6919-2918-DF1285DD7614}"/>
              </a:ext>
            </a:extLst>
          </p:cNvPr>
          <p:cNvSpPr txBox="1"/>
          <p:nvPr/>
        </p:nvSpPr>
        <p:spPr>
          <a:xfrm>
            <a:off x="254939" y="910174"/>
            <a:ext cx="8634122" cy="707886"/>
          </a:xfrm>
          <a:prstGeom prst="rect">
            <a:avLst/>
          </a:prstGeom>
          <a:solidFill>
            <a:schemeClr val="bg1"/>
          </a:solidFill>
        </p:spPr>
        <p:txBody>
          <a:bodyPr wrap="square" lIns="91440" tIns="45720" rIns="91440" bIns="45720" rtlCol="0" anchor="t">
            <a:spAutoFit/>
          </a:bodyPr>
          <a:lstStyle/>
          <a:p>
            <a:pPr algn="just"/>
            <a:r>
              <a:rPr lang="vi-VN" sz="2000">
                <a:solidFill>
                  <a:schemeClr val="accent1"/>
                </a:solidFill>
                <a:latin typeface="Roboto Slab" pitchFamily="2" charset="0"/>
                <a:ea typeface="Roboto Slab" pitchFamily="2" charset="0"/>
                <a:cs typeface="Roboto Slab" pitchFamily="2" charset="0"/>
              </a:rPr>
              <a:t>Sai số phần trăm tuyệt đối trung bình</a:t>
            </a:r>
            <a:r>
              <a:rPr lang="en-US" sz="2000">
                <a:solidFill>
                  <a:schemeClr val="accent1"/>
                </a:solidFill>
                <a:latin typeface="Roboto Slab" pitchFamily="2" charset="0"/>
                <a:ea typeface="Roboto Slab" pitchFamily="2" charset="0"/>
                <a:cs typeface="Roboto Slab" pitchFamily="2" charset="0"/>
              </a:rPr>
              <a:t> (Mean Absolute Percentage Error – MAPE)</a:t>
            </a:r>
          </a:p>
        </p:txBody>
      </p:sp>
      <p:pic>
        <p:nvPicPr>
          <p:cNvPr id="3" name="Picture 2">
            <a:extLst>
              <a:ext uri="{FF2B5EF4-FFF2-40B4-BE49-F238E27FC236}">
                <a16:creationId xmlns:a16="http://schemas.microsoft.com/office/drawing/2014/main" id="{79D05577-EDBD-4261-C20C-27F8FE4F0138}"/>
              </a:ext>
            </a:extLst>
          </p:cNvPr>
          <p:cNvPicPr>
            <a:picLocks noChangeAspect="1"/>
          </p:cNvPicPr>
          <p:nvPr/>
        </p:nvPicPr>
        <p:blipFill>
          <a:blip r:embed="rId3"/>
          <a:srcRect/>
          <a:stretch/>
        </p:blipFill>
        <p:spPr>
          <a:xfrm>
            <a:off x="2985866" y="1649045"/>
            <a:ext cx="3172268" cy="1345810"/>
          </a:xfrm>
          <a:prstGeom prst="rect">
            <a:avLst/>
          </a:prstGeom>
        </p:spPr>
      </p:pic>
      <p:sp>
        <p:nvSpPr>
          <p:cNvPr id="4" name="TextBox 3">
            <a:extLst>
              <a:ext uri="{FF2B5EF4-FFF2-40B4-BE49-F238E27FC236}">
                <a16:creationId xmlns:a16="http://schemas.microsoft.com/office/drawing/2014/main" id="{AF584DF9-B2C8-7E1F-6420-7036E0743FAB}"/>
              </a:ext>
            </a:extLst>
          </p:cNvPr>
          <p:cNvSpPr txBox="1"/>
          <p:nvPr/>
        </p:nvSpPr>
        <p:spPr>
          <a:xfrm>
            <a:off x="254939" y="3187440"/>
            <a:ext cx="8634122" cy="1323439"/>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Đặc điểm</a:t>
            </a:r>
          </a:p>
          <a:p>
            <a:pPr algn="just"/>
            <a:r>
              <a:rPr lang="vi-VN" sz="2000">
                <a:solidFill>
                  <a:schemeClr val="accent1"/>
                </a:solidFill>
                <a:latin typeface="Roboto Slab" pitchFamily="2" charset="0"/>
                <a:ea typeface="Roboto Slab" pitchFamily="2" charset="0"/>
                <a:cs typeface="Roboto Slab" pitchFamily="2" charset="0"/>
              </a:rPr>
              <a:t>- </a:t>
            </a:r>
            <a:r>
              <a:rPr lang="en-US" sz="2000">
                <a:solidFill>
                  <a:schemeClr val="accent1"/>
                </a:solidFill>
                <a:latin typeface="Roboto Slab" pitchFamily="2" charset="0"/>
                <a:ea typeface="Roboto Slab" pitchFamily="2" charset="0"/>
                <a:cs typeface="Roboto Slab" pitchFamily="2" charset="0"/>
              </a:rPr>
              <a:t>K</a:t>
            </a:r>
            <a:r>
              <a:rPr lang="vi-VN" sz="2000">
                <a:solidFill>
                  <a:schemeClr val="accent1"/>
                </a:solidFill>
                <a:latin typeface="Roboto Slab" pitchFamily="2" charset="0"/>
                <a:ea typeface="Roboto Slab" pitchFamily="2" charset="0"/>
                <a:cs typeface="Roboto Slab" pitchFamily="2" charset="0"/>
              </a:rPr>
              <a:t>hông xác định đối với chuỗi thời gian chứa giá trị bằng không</a:t>
            </a:r>
            <a:r>
              <a:rPr lang="en-US" sz="2000">
                <a:solidFill>
                  <a:schemeClr val="accent1"/>
                </a:solidFill>
                <a:latin typeface="Roboto Slab" pitchFamily="2" charset="0"/>
                <a:ea typeface="Roboto Slab" pitchFamily="2" charset="0"/>
                <a:cs typeface="Roboto Slab" pitchFamily="2" charset="0"/>
              </a:rPr>
              <a:t>.</a:t>
            </a:r>
            <a:endParaRPr lang="vi-VN" sz="2000">
              <a:solidFill>
                <a:schemeClr val="accent1"/>
              </a:solidFill>
              <a:latin typeface="Roboto Slab" pitchFamily="2" charset="0"/>
              <a:ea typeface="Roboto Slab" pitchFamily="2" charset="0"/>
              <a:cs typeface="Roboto Slab" pitchFamily="2" charset="0"/>
            </a:endParaRPr>
          </a:p>
          <a:p>
            <a:pPr algn="just"/>
            <a:r>
              <a:rPr lang="vi-VN" sz="2000">
                <a:solidFill>
                  <a:schemeClr val="accent1"/>
                </a:solidFill>
                <a:latin typeface="Roboto Slab" pitchFamily="2" charset="0"/>
                <a:ea typeface="Roboto Slab" pitchFamily="2" charset="0"/>
                <a:cs typeface="Roboto Slab" pitchFamily="2" charset="0"/>
              </a:rPr>
              <a:t>- </a:t>
            </a:r>
            <a:r>
              <a:rPr lang="en-US" sz="2000">
                <a:solidFill>
                  <a:schemeClr val="accent1"/>
                </a:solidFill>
                <a:latin typeface="Roboto Slab" pitchFamily="2" charset="0"/>
                <a:ea typeface="Roboto Slab" pitchFamily="2" charset="0"/>
                <a:cs typeface="Roboto Slab" pitchFamily="2" charset="0"/>
              </a:rPr>
              <a:t>C</a:t>
            </a:r>
            <a:r>
              <a:rPr lang="vi-VN" sz="2000">
                <a:solidFill>
                  <a:schemeClr val="accent1"/>
                </a:solidFill>
                <a:latin typeface="Roboto Slab" pitchFamily="2" charset="0"/>
                <a:ea typeface="Roboto Slab" pitchFamily="2" charset="0"/>
                <a:cs typeface="Roboto Slab" pitchFamily="2" charset="0"/>
              </a:rPr>
              <a:t>hỉ nên sử dụng nếu tất cả chuỗi thời gian đều có giá trị dương</a:t>
            </a:r>
            <a:r>
              <a:rPr lang="en-US" sz="2000">
                <a:solidFill>
                  <a:schemeClr val="accent1"/>
                </a:solidFill>
                <a:latin typeface="Roboto Slab" pitchFamily="2" charset="0"/>
                <a:ea typeface="Roboto Slab" pitchFamily="2" charset="0"/>
                <a:cs typeface="Roboto Slab" pitchFamily="2" charset="0"/>
              </a:rPr>
              <a:t>.</a:t>
            </a:r>
            <a:endParaRPr lang="vi-VN" sz="2000">
              <a:solidFill>
                <a:schemeClr val="accent1"/>
              </a:solidFill>
              <a:latin typeface="Roboto Slab" pitchFamily="2" charset="0"/>
              <a:ea typeface="Roboto Slab" pitchFamily="2" charset="0"/>
              <a:cs typeface="Roboto Slab" pitchFamily="2" charset="0"/>
            </a:endParaRPr>
          </a:p>
          <a:p>
            <a:pPr algn="just"/>
            <a:r>
              <a:rPr lang="vi-VN" sz="2000">
                <a:solidFill>
                  <a:schemeClr val="accent1"/>
                </a:solidFill>
                <a:latin typeface="Roboto Slab" pitchFamily="2" charset="0"/>
                <a:ea typeface="Roboto Slab" pitchFamily="2" charset="0"/>
                <a:cs typeface="Roboto Slab" pitchFamily="2" charset="0"/>
              </a:rPr>
              <a:t>- </a:t>
            </a:r>
            <a:r>
              <a:rPr lang="en-US" sz="2000">
                <a:solidFill>
                  <a:schemeClr val="accent1"/>
                </a:solidFill>
                <a:latin typeface="Roboto Slab" pitchFamily="2" charset="0"/>
                <a:ea typeface="Roboto Slab" pitchFamily="2" charset="0"/>
                <a:cs typeface="Roboto Slab" pitchFamily="2" charset="0"/>
              </a:rPr>
              <a:t>P</a:t>
            </a:r>
            <a:r>
              <a:rPr lang="vi-VN" sz="2000">
                <a:solidFill>
                  <a:schemeClr val="accent1"/>
                </a:solidFill>
                <a:latin typeface="Roboto Slab" pitchFamily="2" charset="0"/>
                <a:ea typeface="Roboto Slab" pitchFamily="2" charset="0"/>
                <a:cs typeface="Roboto Slab" pitchFamily="2" charset="0"/>
              </a:rPr>
              <a:t>hạt nặng hơn dự đoán quá mức so với dự đoán quá thấp</a:t>
            </a:r>
            <a:r>
              <a:rPr lang="en-US" sz="2000">
                <a:solidFill>
                  <a:schemeClr val="accent1"/>
                </a:solidFill>
                <a:latin typeface="Roboto Slab" pitchFamily="2" charset="0"/>
                <a:ea typeface="Roboto Slab" pitchFamily="2" charset="0"/>
                <a:cs typeface="Roboto Slab" pitchFamily="2" charset="0"/>
              </a:rPr>
              <a:t>.</a:t>
            </a:r>
          </a:p>
        </p:txBody>
      </p:sp>
    </p:spTree>
    <p:extLst>
      <p:ext uri="{BB962C8B-B14F-4D97-AF65-F5344CB8AC3E}">
        <p14:creationId xmlns:p14="http://schemas.microsoft.com/office/powerpoint/2010/main" val="69622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A1BD44B6-A4BF-6D2E-782F-4DE9F5354C20}"/>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BE1F7C4E-6B6A-5447-4E7B-D71C94B17004}"/>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90" name="Google Shape;90;p14">
            <a:extLst>
              <a:ext uri="{FF2B5EF4-FFF2-40B4-BE49-F238E27FC236}">
                <a16:creationId xmlns:a16="http://schemas.microsoft.com/office/drawing/2014/main" id="{E925C856-59E9-E455-BC7C-8F75A3B7C121}"/>
              </a:ext>
            </a:extLst>
          </p:cNvPr>
          <p:cNvSpPr txBox="1">
            <a:spLocks noGrp="1"/>
          </p:cNvSpPr>
          <p:nvPr>
            <p:ph type="title" idx="4294967295"/>
          </p:nvPr>
        </p:nvSpPr>
        <p:spPr>
          <a:xfrm>
            <a:off x="404789" y="174820"/>
            <a:ext cx="7571700" cy="518100"/>
          </a:xfrm>
          <a:prstGeom prst="rect">
            <a:avLst/>
          </a:prstGeom>
        </p:spPr>
        <p:txBody>
          <a:bodyPr spcFirstLastPara="1" wrap="square" lIns="91425" tIns="91425" rIns="91425" bIns="91425" anchor="ctr" anchorCtr="0">
            <a:noAutofit/>
          </a:bodyPr>
          <a:lstStyle/>
          <a:p>
            <a:r>
              <a:rPr lang="en" sz="3000" b="1"/>
              <a:t>1. Giới thiệu</a:t>
            </a:r>
            <a:endParaRPr sz="3000" b="1"/>
          </a:p>
        </p:txBody>
      </p:sp>
      <p:sp>
        <p:nvSpPr>
          <p:cNvPr id="2" name="Google Shape;90;p14">
            <a:extLst>
              <a:ext uri="{FF2B5EF4-FFF2-40B4-BE49-F238E27FC236}">
                <a16:creationId xmlns:a16="http://schemas.microsoft.com/office/drawing/2014/main" id="{67AE03CC-F040-9775-B466-F6EDBCF10B0C}"/>
              </a:ext>
            </a:extLst>
          </p:cNvPr>
          <p:cNvSpPr txBox="1">
            <a:spLocks/>
          </p:cNvSpPr>
          <p:nvPr/>
        </p:nvSpPr>
        <p:spPr>
          <a:xfrm>
            <a:off x="696940" y="6929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1.2. Bộ dữ liệu</a:t>
            </a:r>
          </a:p>
        </p:txBody>
      </p:sp>
      <p:sp>
        <p:nvSpPr>
          <p:cNvPr id="5" name="AutoShape 2">
            <a:extLst>
              <a:ext uri="{FF2B5EF4-FFF2-40B4-BE49-F238E27FC236}">
                <a16:creationId xmlns:a16="http://schemas.microsoft.com/office/drawing/2014/main" id="{99FD0956-4BC3-8C15-F95B-0ED40627AC4F}"/>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Google Shape;80;p13">
            <a:extLst>
              <a:ext uri="{FF2B5EF4-FFF2-40B4-BE49-F238E27FC236}">
                <a16:creationId xmlns:a16="http://schemas.microsoft.com/office/drawing/2014/main" id="{30326AD4-FFF7-CA1D-CB5D-C956A5D24487}"/>
              </a:ext>
            </a:extLst>
          </p:cNvPr>
          <p:cNvSpPr txBox="1"/>
          <p:nvPr/>
        </p:nvSpPr>
        <p:spPr>
          <a:xfrm>
            <a:off x="472990" y="1211019"/>
            <a:ext cx="8019600" cy="3613741"/>
          </a:xfrm>
          <a:prstGeom prst="rect">
            <a:avLst/>
          </a:prstGeom>
          <a:solidFill>
            <a:schemeClr val="bg1"/>
          </a:solidFill>
          <a:ln>
            <a:noFill/>
          </a:ln>
        </p:spPr>
        <p:txBody>
          <a:bodyPr spcFirstLastPara="1" wrap="square" lIns="91425" tIns="0" rIns="91425" bIns="91425" anchor="t" anchorCtr="0">
            <a:noAutofit/>
          </a:bodyPr>
          <a:lstStyle/>
          <a:p>
            <a:pPr marL="76200" algn="just">
              <a:lnSpc>
                <a:spcPct val="150000"/>
              </a:lnSpc>
              <a:buClr>
                <a:srgbClr val="1155CC"/>
              </a:buClr>
              <a:buSzPts val="2400"/>
            </a:pPr>
            <a:r>
              <a:rPr lang="en-US" sz="2000" b="1">
                <a:solidFill>
                  <a:srgbClr val="1155CC"/>
                </a:solidFill>
                <a:latin typeface="+mj-lt"/>
                <a:ea typeface="Roboto Slab" panose="020F0502020204030204" pitchFamily="2" charset="0"/>
                <a:cs typeface="Roboto Slab" panose="020F0502020204030204" pitchFamily="2" charset="0"/>
                <a:sym typeface="Source Sans Pro"/>
              </a:rPr>
              <a:t>Bộ dữ liệu được lấy từ cuộc thi M5 được tổ chức tại Đại học Nicosia tại Cộng hòa Síp (Cyprus).</a:t>
            </a:r>
          </a:p>
          <a:p>
            <a:pPr marL="76200" algn="just">
              <a:lnSpc>
                <a:spcPct val="150000"/>
              </a:lnSpc>
              <a:buClr>
                <a:srgbClr val="1155CC"/>
              </a:buClr>
              <a:buSzPts val="2400"/>
            </a:pPr>
            <a:r>
              <a:rPr lang="en-US" sz="2000" b="1">
                <a:solidFill>
                  <a:srgbClr val="1155CC"/>
                </a:solidFill>
                <a:latin typeface="+mj-lt"/>
                <a:ea typeface="Roboto Slab" panose="020F0502020204030204" pitchFamily="2" charset="0"/>
                <a:cs typeface="Roboto Slab" panose="020F0502020204030204" pitchFamily="2" charset="0"/>
                <a:sym typeface="Source Sans Pro"/>
              </a:rPr>
              <a:t>Bộ dữ liệu bao gồm doanh số của 1941 ngày của một cửa siêu thị Walmart. Trong đó, dữ liệu của 1913 ngày đầu sẽ được sử dụng để dự báo doanh số của 28 ngày cuối cùng.</a:t>
            </a:r>
          </a:p>
          <a:p>
            <a:pPr marL="76200" algn="just">
              <a:lnSpc>
                <a:spcPct val="150000"/>
              </a:lnSpc>
              <a:buClr>
                <a:srgbClr val="1155CC"/>
              </a:buClr>
              <a:buSzPts val="2400"/>
            </a:pPr>
            <a:r>
              <a:rPr lang="en-US" sz="2000" b="1">
                <a:solidFill>
                  <a:srgbClr val="1155CC"/>
                </a:solidFill>
                <a:latin typeface="+mj-lt"/>
                <a:ea typeface="Roboto Slab" panose="020F0502020204030204" pitchFamily="2" charset="0"/>
                <a:cs typeface="Roboto Slab" panose="020F0502020204030204" pitchFamily="2" charset="0"/>
                <a:sym typeface="Source Sans Pro"/>
              </a:rPr>
              <a:t>Ngoài ra, bộ dữ liệu cũng bao gồm các sự kiện của những ngày trong năm tại California.</a:t>
            </a:r>
          </a:p>
        </p:txBody>
      </p:sp>
    </p:spTree>
    <p:extLst>
      <p:ext uri="{BB962C8B-B14F-4D97-AF65-F5344CB8AC3E}">
        <p14:creationId xmlns:p14="http://schemas.microsoft.com/office/powerpoint/2010/main" val="273659653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Shape 78">
          <a:extLst>
            <a:ext uri="{FF2B5EF4-FFF2-40B4-BE49-F238E27FC236}">
              <a16:creationId xmlns:a16="http://schemas.microsoft.com/office/drawing/2014/main" id="{53C61FDE-759B-760D-52E0-6A3E0D2F1E14}"/>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D8CF2CDD-779C-A053-A5A5-ACD6002A0BDF}"/>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70</a:t>
            </a:fld>
            <a:endParaRPr/>
          </a:p>
        </p:txBody>
      </p:sp>
      <p:sp>
        <p:nvSpPr>
          <p:cNvPr id="5" name="Google Shape;90;p14">
            <a:extLst>
              <a:ext uri="{FF2B5EF4-FFF2-40B4-BE49-F238E27FC236}">
                <a16:creationId xmlns:a16="http://schemas.microsoft.com/office/drawing/2014/main" id="{533BE168-83D1-1688-7B67-FB7581E4AC66}"/>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6" name="TextBox 5">
            <a:extLst>
              <a:ext uri="{FF2B5EF4-FFF2-40B4-BE49-F238E27FC236}">
                <a16:creationId xmlns:a16="http://schemas.microsoft.com/office/drawing/2014/main" id="{346C5B0A-7105-9959-6390-9CE84279CE72}"/>
              </a:ext>
            </a:extLst>
          </p:cNvPr>
          <p:cNvSpPr txBox="1"/>
          <p:nvPr/>
        </p:nvSpPr>
        <p:spPr>
          <a:xfrm>
            <a:off x="254939" y="910174"/>
            <a:ext cx="8634122" cy="707886"/>
          </a:xfrm>
          <a:prstGeom prst="rect">
            <a:avLst/>
          </a:prstGeom>
          <a:solidFill>
            <a:schemeClr val="bg1"/>
          </a:solidFill>
        </p:spPr>
        <p:txBody>
          <a:bodyPr wrap="square" lIns="91440" tIns="45720" rIns="91440" bIns="45720" rtlCol="0" anchor="t">
            <a:spAutoFit/>
          </a:bodyPr>
          <a:lstStyle/>
          <a:p>
            <a:pPr algn="just"/>
            <a:r>
              <a:rPr lang="vi-VN" sz="2000">
                <a:solidFill>
                  <a:schemeClr val="accent1"/>
                </a:solidFill>
                <a:latin typeface="Roboto Slab" pitchFamily="2" charset="0"/>
                <a:ea typeface="Roboto Slab" pitchFamily="2" charset="0"/>
                <a:cs typeface="Roboto Slab" pitchFamily="2" charset="0"/>
              </a:rPr>
              <a:t>Sai số tuyệt đối trung bình được chia tỷ lệ</a:t>
            </a:r>
            <a:r>
              <a:rPr lang="en-US" sz="2000">
                <a:solidFill>
                  <a:schemeClr val="accent1"/>
                </a:solidFill>
                <a:latin typeface="Roboto Slab" pitchFamily="2" charset="0"/>
                <a:ea typeface="Roboto Slab" pitchFamily="2" charset="0"/>
                <a:cs typeface="Roboto Slab" pitchFamily="2" charset="0"/>
              </a:rPr>
              <a:t> (Mean Absolute Scaled Error – MASE)</a:t>
            </a:r>
          </a:p>
        </p:txBody>
      </p:sp>
      <p:pic>
        <p:nvPicPr>
          <p:cNvPr id="3" name="Picture 2">
            <a:extLst>
              <a:ext uri="{FF2B5EF4-FFF2-40B4-BE49-F238E27FC236}">
                <a16:creationId xmlns:a16="http://schemas.microsoft.com/office/drawing/2014/main" id="{ABC7BB77-D2BE-BA71-12FD-118BCE20F6AB}"/>
              </a:ext>
            </a:extLst>
          </p:cNvPr>
          <p:cNvPicPr>
            <a:picLocks noChangeAspect="1"/>
          </p:cNvPicPr>
          <p:nvPr/>
        </p:nvPicPr>
        <p:blipFill>
          <a:blip r:embed="rId3"/>
          <a:srcRect/>
          <a:stretch/>
        </p:blipFill>
        <p:spPr>
          <a:xfrm>
            <a:off x="2785126" y="1705770"/>
            <a:ext cx="3573748" cy="1253036"/>
          </a:xfrm>
          <a:prstGeom prst="rect">
            <a:avLst/>
          </a:prstGeom>
        </p:spPr>
      </p:pic>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C6EA099D-0209-1072-5E30-9DB26A270791}"/>
                  </a:ext>
                </a:extLst>
              </p:cNvPr>
              <p:cNvSpPr txBox="1"/>
              <p:nvPr/>
            </p:nvSpPr>
            <p:spPr>
              <a:xfrm>
                <a:off x="254939" y="3187440"/>
                <a:ext cx="8634122" cy="1631216"/>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Trong đó</a:t>
                </a:r>
              </a:p>
              <a:p>
                <a:pPr marL="342900" indent="-342900" algn="just">
                  <a:buFontTx/>
                  <a:buChar char="-"/>
                </a:pPr>
                <a14:m>
                  <m:oMath xmlns:m="http://schemas.openxmlformats.org/officeDocument/2006/math">
                    <m:r>
                      <a:rPr lang="en-US" sz="2000" b="0" i="1" smtClean="0">
                        <a:solidFill>
                          <a:schemeClr val="accent1"/>
                        </a:solidFill>
                        <a:latin typeface="Cambria Math" panose="02040503050406030204" pitchFamily="18" charset="0"/>
                        <a:ea typeface="Roboto Slab" pitchFamily="2" charset="0"/>
                        <a:cs typeface="Roboto Slab" pitchFamily="2" charset="0"/>
                      </a:rPr>
                      <m:t>𝑛</m:t>
                    </m:r>
                  </m:oMath>
                </a14:m>
                <a:r>
                  <a:rPr lang="en-US" sz="2000">
                    <a:solidFill>
                      <a:schemeClr val="accent1"/>
                    </a:solidFill>
                    <a:latin typeface="Roboto Slab" pitchFamily="2" charset="0"/>
                    <a:ea typeface="Roboto Slab" pitchFamily="2" charset="0"/>
                    <a:cs typeface="Roboto Slab" pitchFamily="2" charset="0"/>
                  </a:rPr>
                  <a:t>: số điểm dữ liệu trên tập train</a:t>
                </a:r>
              </a:p>
              <a:p>
                <a:pPr marL="342900" indent="-342900" algn="just">
                  <a:buFontTx/>
                  <a:buChar char="-"/>
                </a:pPr>
                <a14:m>
                  <m:oMath xmlns:m="http://schemas.openxmlformats.org/officeDocument/2006/math">
                    <m:r>
                      <a:rPr lang="en-US" sz="2000" b="0" i="1" smtClean="0">
                        <a:solidFill>
                          <a:schemeClr val="accent1"/>
                        </a:solidFill>
                        <a:latin typeface="Cambria Math" panose="02040503050406030204" pitchFamily="18" charset="0"/>
                        <a:ea typeface="Roboto Slab" pitchFamily="2" charset="0"/>
                        <a:cs typeface="Roboto Slab" pitchFamily="2" charset="0"/>
                      </a:rPr>
                      <m:t>h</m:t>
                    </m:r>
                  </m:oMath>
                </a14:m>
                <a:r>
                  <a:rPr lang="en-US" sz="2000">
                    <a:solidFill>
                      <a:schemeClr val="accent1"/>
                    </a:solidFill>
                    <a:latin typeface="Roboto Slab" pitchFamily="2" charset="0"/>
                    <a:ea typeface="Roboto Slab" pitchFamily="2" charset="0"/>
                    <a:cs typeface="Roboto Slab" pitchFamily="2" charset="0"/>
                  </a:rPr>
                  <a:t>: số điểm dữ liệu trên tập test</a:t>
                </a:r>
              </a:p>
              <a:p>
                <a:pPr marL="342900" indent="-342900" algn="just">
                  <a:buFontTx/>
                  <a:buChar char="-"/>
                </a:pPr>
                <a14:m>
                  <m:oMath xmlns:m="http://schemas.openxmlformats.org/officeDocument/2006/math">
                    <m:sSub>
                      <m:sSubPr>
                        <m:ctrlPr>
                          <a:rPr lang="en-US" sz="2000" b="0" i="1" smtClean="0">
                            <a:solidFill>
                              <a:schemeClr val="accent1"/>
                            </a:solidFill>
                            <a:latin typeface="Cambria Math" panose="02040503050406030204" pitchFamily="18" charset="0"/>
                            <a:ea typeface="Roboto Slab" pitchFamily="2" charset="0"/>
                            <a:cs typeface="Roboto Slab" pitchFamily="2" charset="0"/>
                          </a:rPr>
                        </m:ctrlPr>
                      </m:sSubPr>
                      <m:e>
                        <m:r>
                          <a:rPr lang="en-US" sz="2000" b="0" i="1" smtClean="0">
                            <a:solidFill>
                              <a:schemeClr val="accent1"/>
                            </a:solidFill>
                            <a:latin typeface="Cambria Math" panose="02040503050406030204" pitchFamily="18" charset="0"/>
                            <a:ea typeface="Roboto Slab" pitchFamily="2" charset="0"/>
                            <a:cs typeface="Roboto Slab" pitchFamily="2" charset="0"/>
                          </a:rPr>
                          <m:t>𝑦</m:t>
                        </m:r>
                      </m:e>
                      <m:sub>
                        <m:r>
                          <a:rPr lang="en-US" sz="2000" b="0" i="1" smtClean="0">
                            <a:solidFill>
                              <a:schemeClr val="accent1"/>
                            </a:solidFill>
                            <a:latin typeface="Cambria Math" panose="02040503050406030204" pitchFamily="18" charset="0"/>
                            <a:ea typeface="Roboto Slab" pitchFamily="2" charset="0"/>
                            <a:cs typeface="Roboto Slab" pitchFamily="2" charset="0"/>
                          </a:rPr>
                          <m:t>𝑡</m:t>
                        </m:r>
                      </m:sub>
                    </m:sSub>
                  </m:oMath>
                </a14:m>
                <a:r>
                  <a:rPr lang="en-US" sz="2000">
                    <a:solidFill>
                      <a:schemeClr val="accent1"/>
                    </a:solidFill>
                    <a:latin typeface="Roboto Slab" pitchFamily="2" charset="0"/>
                    <a:ea typeface="Roboto Slab" pitchFamily="2" charset="0"/>
                    <a:cs typeface="Roboto Slab" pitchFamily="2" charset="0"/>
                  </a:rPr>
                  <a:t>: giá trị thực tế của điểm dữ liệu t</a:t>
                </a:r>
              </a:p>
              <a:p>
                <a:pPr marL="342900" indent="-342900" algn="just">
                  <a:buFontTx/>
                  <a:buChar char="-"/>
                </a:pPr>
                <a14:m>
                  <m:oMath xmlns:m="http://schemas.openxmlformats.org/officeDocument/2006/math">
                    <m:acc>
                      <m:accPr>
                        <m:chr m:val="̂"/>
                        <m:ctrlPr>
                          <a:rPr lang="en-US" sz="2000" b="0" i="1" smtClean="0">
                            <a:solidFill>
                              <a:schemeClr val="accent1"/>
                            </a:solidFill>
                            <a:latin typeface="Cambria Math" panose="02040503050406030204" pitchFamily="18" charset="0"/>
                            <a:ea typeface="Roboto Slab" pitchFamily="2" charset="0"/>
                            <a:cs typeface="Roboto Slab" pitchFamily="2" charset="0"/>
                          </a:rPr>
                        </m:ctrlPr>
                      </m:accPr>
                      <m:e>
                        <m:sSub>
                          <m:sSubPr>
                            <m:ctrlPr>
                              <a:rPr lang="en-US" sz="2000" b="0" i="1" smtClean="0">
                                <a:solidFill>
                                  <a:schemeClr val="accent1"/>
                                </a:solidFill>
                                <a:latin typeface="Cambria Math" panose="02040503050406030204" pitchFamily="18" charset="0"/>
                                <a:ea typeface="Roboto Slab" pitchFamily="2" charset="0"/>
                                <a:cs typeface="Roboto Slab" pitchFamily="2" charset="0"/>
                              </a:rPr>
                            </m:ctrlPr>
                          </m:sSubPr>
                          <m:e>
                            <m:r>
                              <a:rPr lang="en-US" sz="2000" b="0" i="1" smtClean="0">
                                <a:solidFill>
                                  <a:schemeClr val="accent1"/>
                                </a:solidFill>
                                <a:latin typeface="Cambria Math" panose="02040503050406030204" pitchFamily="18" charset="0"/>
                                <a:ea typeface="Roboto Slab" pitchFamily="2" charset="0"/>
                                <a:cs typeface="Roboto Slab" pitchFamily="2" charset="0"/>
                              </a:rPr>
                              <m:t>𝑦</m:t>
                            </m:r>
                          </m:e>
                          <m:sub>
                            <m:r>
                              <a:rPr lang="en-US" sz="2000" b="0" i="1" smtClean="0">
                                <a:solidFill>
                                  <a:schemeClr val="accent1"/>
                                </a:solidFill>
                                <a:latin typeface="Cambria Math" panose="02040503050406030204" pitchFamily="18" charset="0"/>
                                <a:ea typeface="Roboto Slab" pitchFamily="2" charset="0"/>
                                <a:cs typeface="Roboto Slab" pitchFamily="2" charset="0"/>
                              </a:rPr>
                              <m:t>𝑡</m:t>
                            </m:r>
                          </m:sub>
                        </m:sSub>
                      </m:e>
                    </m:acc>
                    <m:r>
                      <a:rPr lang="en-US" sz="2000" b="0" i="1" smtClean="0">
                        <a:solidFill>
                          <a:schemeClr val="accent1"/>
                        </a:solidFill>
                        <a:latin typeface="Cambria Math" panose="02040503050406030204" pitchFamily="18" charset="0"/>
                        <a:ea typeface="Roboto Slab" pitchFamily="2" charset="0"/>
                        <a:cs typeface="Roboto Slab" pitchFamily="2" charset="0"/>
                      </a:rPr>
                      <m:t>:</m:t>
                    </m:r>
                  </m:oMath>
                </a14:m>
                <a:r>
                  <a:rPr lang="en-US" sz="2000">
                    <a:solidFill>
                      <a:schemeClr val="accent1"/>
                    </a:solidFill>
                    <a:latin typeface="Roboto Slab" pitchFamily="2" charset="0"/>
                    <a:ea typeface="Roboto Slab" pitchFamily="2" charset="0"/>
                    <a:cs typeface="Roboto Slab" pitchFamily="2" charset="0"/>
                  </a:rPr>
                  <a:t> giá trị dự đoán của điểm dữ liệu t</a:t>
                </a:r>
              </a:p>
            </p:txBody>
          </p:sp>
        </mc:Choice>
        <mc:Fallback>
          <p:sp>
            <p:nvSpPr>
              <p:cNvPr id="2" name="TextBox 1">
                <a:extLst>
                  <a:ext uri="{FF2B5EF4-FFF2-40B4-BE49-F238E27FC236}">
                    <a16:creationId xmlns:a16="http://schemas.microsoft.com/office/drawing/2014/main" id="{C6EA099D-0209-1072-5E30-9DB26A270791}"/>
                  </a:ext>
                </a:extLst>
              </p:cNvPr>
              <p:cNvSpPr txBox="1">
                <a:spLocks noRot="1" noChangeAspect="1" noMove="1" noResize="1" noEditPoints="1" noAdjustHandles="1" noChangeArrowheads="1" noChangeShapeType="1" noTextEdit="1"/>
              </p:cNvSpPr>
              <p:nvPr/>
            </p:nvSpPr>
            <p:spPr>
              <a:xfrm>
                <a:off x="254939" y="3187440"/>
                <a:ext cx="8634122" cy="1631216"/>
              </a:xfrm>
              <a:prstGeom prst="rect">
                <a:avLst/>
              </a:prstGeom>
              <a:blipFill>
                <a:blip r:embed="rId4"/>
                <a:stretch>
                  <a:fillRect l="-777" t="-2247" b="-5993"/>
                </a:stretch>
              </a:blipFill>
            </p:spPr>
            <p:txBody>
              <a:bodyPr/>
              <a:lstStyle/>
              <a:p>
                <a:r>
                  <a:rPr lang="en-GB">
                    <a:noFill/>
                  </a:rPr>
                  <a:t> </a:t>
                </a:r>
              </a:p>
            </p:txBody>
          </p:sp>
        </mc:Fallback>
      </mc:AlternateContent>
    </p:spTree>
    <p:extLst>
      <p:ext uri="{BB962C8B-B14F-4D97-AF65-F5344CB8AC3E}">
        <p14:creationId xmlns:p14="http://schemas.microsoft.com/office/powerpoint/2010/main" val="126520810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Shape 78">
          <a:extLst>
            <a:ext uri="{FF2B5EF4-FFF2-40B4-BE49-F238E27FC236}">
              <a16:creationId xmlns:a16="http://schemas.microsoft.com/office/drawing/2014/main" id="{EB0A1566-DDB2-4237-6EFA-CC1E15F4590F}"/>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43A2B8EB-D1BE-EF07-3667-9CBBDB3E3DD2}"/>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71</a:t>
            </a:fld>
            <a:endParaRPr/>
          </a:p>
        </p:txBody>
      </p:sp>
      <p:sp>
        <p:nvSpPr>
          <p:cNvPr id="5" name="Google Shape;90;p14">
            <a:extLst>
              <a:ext uri="{FF2B5EF4-FFF2-40B4-BE49-F238E27FC236}">
                <a16:creationId xmlns:a16="http://schemas.microsoft.com/office/drawing/2014/main" id="{E1392D25-9F2A-C56D-0C44-77EFF5AC3502}"/>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6" name="TextBox 5">
            <a:extLst>
              <a:ext uri="{FF2B5EF4-FFF2-40B4-BE49-F238E27FC236}">
                <a16:creationId xmlns:a16="http://schemas.microsoft.com/office/drawing/2014/main" id="{060C8F78-D3C9-49DD-628D-8E83DDCCFC29}"/>
              </a:ext>
            </a:extLst>
          </p:cNvPr>
          <p:cNvSpPr txBox="1"/>
          <p:nvPr/>
        </p:nvSpPr>
        <p:spPr>
          <a:xfrm>
            <a:off x="254939" y="910174"/>
            <a:ext cx="8634122" cy="707886"/>
          </a:xfrm>
          <a:prstGeom prst="rect">
            <a:avLst/>
          </a:prstGeom>
          <a:solidFill>
            <a:schemeClr val="bg1"/>
          </a:solidFill>
        </p:spPr>
        <p:txBody>
          <a:bodyPr wrap="square" lIns="91440" tIns="45720" rIns="91440" bIns="45720" rtlCol="0" anchor="t">
            <a:spAutoFit/>
          </a:bodyPr>
          <a:lstStyle/>
          <a:p>
            <a:pPr algn="just"/>
            <a:r>
              <a:rPr lang="vi-VN" sz="2000">
                <a:solidFill>
                  <a:schemeClr val="accent1"/>
                </a:solidFill>
                <a:latin typeface="Roboto Slab" pitchFamily="2" charset="0"/>
                <a:ea typeface="Roboto Slab" pitchFamily="2" charset="0"/>
                <a:cs typeface="Roboto Slab" pitchFamily="2" charset="0"/>
              </a:rPr>
              <a:t>Sai số tuyệt đối trung bình được chia tỷ lệ</a:t>
            </a:r>
            <a:r>
              <a:rPr lang="en-US" sz="2000">
                <a:solidFill>
                  <a:schemeClr val="accent1"/>
                </a:solidFill>
                <a:latin typeface="Roboto Slab" pitchFamily="2" charset="0"/>
                <a:ea typeface="Roboto Slab" pitchFamily="2" charset="0"/>
                <a:cs typeface="Roboto Slab" pitchFamily="2" charset="0"/>
              </a:rPr>
              <a:t> (Mean Absolute Scaled Error – MASE)</a:t>
            </a:r>
          </a:p>
        </p:txBody>
      </p:sp>
      <p:pic>
        <p:nvPicPr>
          <p:cNvPr id="3" name="Picture 2">
            <a:extLst>
              <a:ext uri="{FF2B5EF4-FFF2-40B4-BE49-F238E27FC236}">
                <a16:creationId xmlns:a16="http://schemas.microsoft.com/office/drawing/2014/main" id="{BCABC074-E1FD-C733-5E34-6C421E7BF0F6}"/>
              </a:ext>
            </a:extLst>
          </p:cNvPr>
          <p:cNvPicPr>
            <a:picLocks noChangeAspect="1"/>
          </p:cNvPicPr>
          <p:nvPr/>
        </p:nvPicPr>
        <p:blipFill>
          <a:blip r:embed="rId3"/>
          <a:srcRect/>
          <a:stretch/>
        </p:blipFill>
        <p:spPr>
          <a:xfrm>
            <a:off x="2785126" y="1705770"/>
            <a:ext cx="3573748" cy="1253036"/>
          </a:xfrm>
          <a:prstGeom prst="rect">
            <a:avLst/>
          </a:prstGeom>
        </p:spPr>
      </p:pic>
      <p:sp>
        <p:nvSpPr>
          <p:cNvPr id="2" name="TextBox 1">
            <a:extLst>
              <a:ext uri="{FF2B5EF4-FFF2-40B4-BE49-F238E27FC236}">
                <a16:creationId xmlns:a16="http://schemas.microsoft.com/office/drawing/2014/main" id="{42DBA93A-43ED-FADC-B649-62D174D1FF91}"/>
              </a:ext>
            </a:extLst>
          </p:cNvPr>
          <p:cNvSpPr txBox="1"/>
          <p:nvPr/>
        </p:nvSpPr>
        <p:spPr>
          <a:xfrm>
            <a:off x="254939" y="3187440"/>
            <a:ext cx="8634122" cy="1323439"/>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Trong đó</a:t>
            </a:r>
          </a:p>
          <a:p>
            <a:pPr marL="342900" indent="-342900" algn="just">
              <a:buFontTx/>
              <a:buChar char="-"/>
            </a:pPr>
            <a:r>
              <a:rPr lang="en-US" sz="2000">
                <a:solidFill>
                  <a:schemeClr val="accent1"/>
                </a:solidFill>
                <a:latin typeface="Roboto Slab" pitchFamily="2" charset="0"/>
                <a:ea typeface="Roboto Slab" pitchFamily="2" charset="0"/>
                <a:cs typeface="Roboto Slab" pitchFamily="2" charset="0"/>
              </a:rPr>
              <a:t>Tử số: giá trị trung bình của tổng trị tuyệt đối sai số trên tập test</a:t>
            </a:r>
          </a:p>
          <a:p>
            <a:pPr marL="342900" indent="-342900" algn="just">
              <a:buFontTx/>
              <a:buChar char="-"/>
            </a:pPr>
            <a:r>
              <a:rPr lang="en-US" sz="2000">
                <a:solidFill>
                  <a:schemeClr val="accent1"/>
                </a:solidFill>
                <a:latin typeface="Roboto Slab" pitchFamily="2" charset="0"/>
                <a:ea typeface="Roboto Slab" pitchFamily="2" charset="0"/>
                <a:cs typeface="Roboto Slab" pitchFamily="2" charset="0"/>
              </a:rPr>
              <a:t>Mẫu số: thay đổi trung bình qua từng điểm dữ liệu trên tập train</a:t>
            </a:r>
          </a:p>
          <a:p>
            <a:pPr algn="just"/>
            <a:endParaRPr lang="en-US" sz="2000">
              <a:solidFill>
                <a:schemeClr val="accent1"/>
              </a:solidFill>
              <a:latin typeface="Roboto Slab" pitchFamily="2" charset="0"/>
              <a:ea typeface="Roboto Slab" pitchFamily="2" charset="0"/>
              <a:cs typeface="Roboto Slab" pitchFamily="2" charset="0"/>
            </a:endParaRPr>
          </a:p>
        </p:txBody>
      </p:sp>
    </p:spTree>
    <p:extLst>
      <p:ext uri="{BB962C8B-B14F-4D97-AF65-F5344CB8AC3E}">
        <p14:creationId xmlns:p14="http://schemas.microsoft.com/office/powerpoint/2010/main" val="222990830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Shape 78">
          <a:extLst>
            <a:ext uri="{FF2B5EF4-FFF2-40B4-BE49-F238E27FC236}">
              <a16:creationId xmlns:a16="http://schemas.microsoft.com/office/drawing/2014/main" id="{76DD56A6-80DD-84B9-1288-A6DA77A0C28A}"/>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C6A9B640-7F64-1DA6-5DE3-601C662DE3DD}"/>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72</a:t>
            </a:fld>
            <a:endParaRPr/>
          </a:p>
        </p:txBody>
      </p:sp>
      <p:sp>
        <p:nvSpPr>
          <p:cNvPr id="5" name="Google Shape;90;p14">
            <a:extLst>
              <a:ext uri="{FF2B5EF4-FFF2-40B4-BE49-F238E27FC236}">
                <a16:creationId xmlns:a16="http://schemas.microsoft.com/office/drawing/2014/main" id="{90B46DB7-A845-3C81-69C1-531EC469512B}"/>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4" name="TextBox 3">
            <a:extLst>
              <a:ext uri="{FF2B5EF4-FFF2-40B4-BE49-F238E27FC236}">
                <a16:creationId xmlns:a16="http://schemas.microsoft.com/office/drawing/2014/main" id="{69C29DAE-3AFB-7D26-1E36-1CF235F46350}"/>
              </a:ext>
            </a:extLst>
          </p:cNvPr>
          <p:cNvSpPr txBox="1"/>
          <p:nvPr/>
        </p:nvSpPr>
        <p:spPr>
          <a:xfrm>
            <a:off x="254939" y="3050828"/>
            <a:ext cx="8634122" cy="1631216"/>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Đặc điểm</a:t>
            </a:r>
          </a:p>
          <a:p>
            <a:pPr algn="just"/>
            <a:r>
              <a:rPr lang="en-US" sz="2000">
                <a:solidFill>
                  <a:schemeClr val="accent1"/>
                </a:solidFill>
                <a:latin typeface="Roboto Slab" pitchFamily="2" charset="0"/>
                <a:ea typeface="Roboto Slab" pitchFamily="2" charset="0"/>
                <a:cs typeface="Roboto Slab" pitchFamily="2" charset="0"/>
              </a:rPr>
              <a:t>- S</a:t>
            </a:r>
            <a:r>
              <a:rPr lang="vi-VN" sz="2000">
                <a:solidFill>
                  <a:schemeClr val="accent1"/>
                </a:solidFill>
                <a:latin typeface="Roboto Slab" pitchFamily="2" charset="0"/>
                <a:ea typeface="Roboto Slab" pitchFamily="2" charset="0"/>
                <a:cs typeface="Roboto Slab" pitchFamily="2" charset="0"/>
              </a:rPr>
              <a:t>ố liệu được chia tỷ lệ (chuẩn hóa lỗi cho mỗi chuỗi thời gian theo tỷ lệ của chuỗi thời gian đó)</a:t>
            </a:r>
            <a:r>
              <a:rPr lang="en-US" sz="2000">
                <a:solidFill>
                  <a:schemeClr val="accent1"/>
                </a:solidFill>
                <a:latin typeface="Roboto Slab" pitchFamily="2" charset="0"/>
                <a:ea typeface="Roboto Slab" pitchFamily="2" charset="0"/>
                <a:cs typeface="Roboto Slab" pitchFamily="2" charset="0"/>
              </a:rPr>
              <a:t>.</a:t>
            </a:r>
            <a:endParaRPr lang="vi-VN" sz="2000">
              <a:solidFill>
                <a:schemeClr val="accent1"/>
              </a:solidFill>
              <a:latin typeface="Roboto Slab" pitchFamily="2" charset="0"/>
              <a:ea typeface="Roboto Slab" pitchFamily="2" charset="0"/>
              <a:cs typeface="Roboto Slab" pitchFamily="2" charset="0"/>
            </a:endParaRPr>
          </a:p>
          <a:p>
            <a:pPr algn="just"/>
            <a:r>
              <a:rPr lang="en-US" sz="2000">
                <a:solidFill>
                  <a:schemeClr val="accent1"/>
                </a:solidFill>
                <a:latin typeface="Roboto Slab" pitchFamily="2" charset="0"/>
                <a:ea typeface="Roboto Slab" pitchFamily="2" charset="0"/>
                <a:cs typeface="Roboto Slab" pitchFamily="2" charset="0"/>
              </a:rPr>
              <a:t>- K</a:t>
            </a:r>
            <a:r>
              <a:rPr lang="vi-VN" sz="2000">
                <a:solidFill>
                  <a:schemeClr val="accent1"/>
                </a:solidFill>
                <a:latin typeface="Roboto Slab" pitchFamily="2" charset="0"/>
                <a:ea typeface="Roboto Slab" pitchFamily="2" charset="0"/>
                <a:cs typeface="Roboto Slab" pitchFamily="2" charset="0"/>
              </a:rPr>
              <a:t>hông nhạy cảm với các giá trị ngoại lệ</a:t>
            </a:r>
            <a:r>
              <a:rPr lang="en-US" sz="2000">
                <a:solidFill>
                  <a:schemeClr val="accent1"/>
                </a:solidFill>
                <a:latin typeface="Roboto Slab" pitchFamily="2" charset="0"/>
                <a:ea typeface="Roboto Slab" pitchFamily="2" charset="0"/>
                <a:cs typeface="Roboto Slab" pitchFamily="2" charset="0"/>
              </a:rPr>
              <a:t>.</a:t>
            </a:r>
          </a:p>
          <a:p>
            <a:pPr algn="just"/>
            <a:r>
              <a:rPr lang="vi-VN" sz="2000">
                <a:solidFill>
                  <a:schemeClr val="accent1"/>
                </a:solidFill>
                <a:latin typeface="Roboto Slab" pitchFamily="2" charset="0"/>
                <a:ea typeface="Roboto Slab" pitchFamily="2" charset="0"/>
                <a:cs typeface="Roboto Slab" pitchFamily="2" charset="0"/>
              </a:rPr>
              <a:t>- </a:t>
            </a:r>
            <a:r>
              <a:rPr lang="en-US" sz="2000">
                <a:solidFill>
                  <a:schemeClr val="accent1"/>
                </a:solidFill>
                <a:latin typeface="Roboto Slab" pitchFamily="2" charset="0"/>
                <a:ea typeface="Roboto Slab" pitchFamily="2" charset="0"/>
                <a:cs typeface="Roboto Slab" pitchFamily="2" charset="0"/>
              </a:rPr>
              <a:t>K</a:t>
            </a:r>
            <a:r>
              <a:rPr lang="vi-VN" sz="2000">
                <a:solidFill>
                  <a:schemeClr val="accent1"/>
                </a:solidFill>
                <a:latin typeface="Roboto Slab" pitchFamily="2" charset="0"/>
                <a:ea typeface="Roboto Slab" pitchFamily="2" charset="0"/>
                <a:cs typeface="Roboto Slab" pitchFamily="2" charset="0"/>
              </a:rPr>
              <a:t>hông xác định đối với chuỗi thời gian không đổi</a:t>
            </a:r>
            <a:r>
              <a:rPr lang="en-US" sz="2000">
                <a:solidFill>
                  <a:schemeClr val="accent1"/>
                </a:solidFill>
                <a:latin typeface="Roboto Slab" pitchFamily="2" charset="0"/>
                <a:ea typeface="Roboto Slab" pitchFamily="2" charset="0"/>
                <a:cs typeface="Roboto Slab" pitchFamily="2" charset="0"/>
              </a:rPr>
              <a:t>.</a:t>
            </a:r>
            <a:endParaRPr lang="vi-VN" sz="2000">
              <a:solidFill>
                <a:schemeClr val="accent1"/>
              </a:solidFill>
              <a:latin typeface="Roboto Slab" pitchFamily="2" charset="0"/>
              <a:ea typeface="Roboto Slab" pitchFamily="2" charset="0"/>
              <a:cs typeface="Roboto Slab" pitchFamily="2" charset="0"/>
            </a:endParaRPr>
          </a:p>
        </p:txBody>
      </p:sp>
      <p:sp>
        <p:nvSpPr>
          <p:cNvPr id="2" name="TextBox 1">
            <a:extLst>
              <a:ext uri="{FF2B5EF4-FFF2-40B4-BE49-F238E27FC236}">
                <a16:creationId xmlns:a16="http://schemas.microsoft.com/office/drawing/2014/main" id="{3D9E0A54-69B8-457B-28FF-CD9C3AB8B59A}"/>
              </a:ext>
            </a:extLst>
          </p:cNvPr>
          <p:cNvSpPr txBox="1"/>
          <p:nvPr/>
        </p:nvSpPr>
        <p:spPr>
          <a:xfrm>
            <a:off x="254939" y="910174"/>
            <a:ext cx="8634122" cy="707886"/>
          </a:xfrm>
          <a:prstGeom prst="rect">
            <a:avLst/>
          </a:prstGeom>
          <a:solidFill>
            <a:schemeClr val="bg1"/>
          </a:solidFill>
        </p:spPr>
        <p:txBody>
          <a:bodyPr wrap="square" lIns="91440" tIns="45720" rIns="91440" bIns="45720" rtlCol="0" anchor="t">
            <a:spAutoFit/>
          </a:bodyPr>
          <a:lstStyle/>
          <a:p>
            <a:pPr algn="just"/>
            <a:r>
              <a:rPr lang="vi-VN" sz="2000">
                <a:solidFill>
                  <a:schemeClr val="accent1"/>
                </a:solidFill>
                <a:latin typeface="Roboto Slab" pitchFamily="2" charset="0"/>
                <a:ea typeface="Roboto Slab" pitchFamily="2" charset="0"/>
                <a:cs typeface="Roboto Slab" pitchFamily="2" charset="0"/>
              </a:rPr>
              <a:t>Sai số tuyệt đối trung bình được chia tỷ lệ</a:t>
            </a:r>
            <a:r>
              <a:rPr lang="en-US" sz="2000">
                <a:solidFill>
                  <a:schemeClr val="accent1"/>
                </a:solidFill>
                <a:latin typeface="Roboto Slab" pitchFamily="2" charset="0"/>
                <a:ea typeface="Roboto Slab" pitchFamily="2" charset="0"/>
                <a:cs typeface="Roboto Slab" pitchFamily="2" charset="0"/>
              </a:rPr>
              <a:t> (Mean Absolute Scaled Error – MASE)</a:t>
            </a:r>
          </a:p>
        </p:txBody>
      </p:sp>
      <p:pic>
        <p:nvPicPr>
          <p:cNvPr id="7" name="Picture 6">
            <a:extLst>
              <a:ext uri="{FF2B5EF4-FFF2-40B4-BE49-F238E27FC236}">
                <a16:creationId xmlns:a16="http://schemas.microsoft.com/office/drawing/2014/main" id="{15C5FF25-F9EB-4A4E-3119-EC2AC19E1E3A}"/>
              </a:ext>
            </a:extLst>
          </p:cNvPr>
          <p:cNvPicPr>
            <a:picLocks noChangeAspect="1"/>
          </p:cNvPicPr>
          <p:nvPr/>
        </p:nvPicPr>
        <p:blipFill>
          <a:blip r:embed="rId3"/>
          <a:srcRect/>
          <a:stretch/>
        </p:blipFill>
        <p:spPr>
          <a:xfrm>
            <a:off x="2785126" y="1705770"/>
            <a:ext cx="3573748" cy="1253036"/>
          </a:xfrm>
          <a:prstGeom prst="rect">
            <a:avLst/>
          </a:prstGeom>
        </p:spPr>
      </p:pic>
    </p:spTree>
    <p:extLst>
      <p:ext uri="{BB962C8B-B14F-4D97-AF65-F5344CB8AC3E}">
        <p14:creationId xmlns:p14="http://schemas.microsoft.com/office/powerpoint/2010/main" val="105871752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E2ED21A6-1BE5-7E44-ED79-10F9A2E42EFF}"/>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E691969C-813B-D8B9-0813-B3596672BE9A}"/>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73</a:t>
            </a:fld>
            <a:endParaRPr/>
          </a:p>
        </p:txBody>
      </p:sp>
      <p:sp>
        <p:nvSpPr>
          <p:cNvPr id="5" name="Google Shape;90;p14">
            <a:extLst>
              <a:ext uri="{FF2B5EF4-FFF2-40B4-BE49-F238E27FC236}">
                <a16:creationId xmlns:a16="http://schemas.microsoft.com/office/drawing/2014/main" id="{505EF5D0-CBC2-0F8A-38F2-D90CBE296A3A}"/>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6" name="TextBox 5">
            <a:extLst>
              <a:ext uri="{FF2B5EF4-FFF2-40B4-BE49-F238E27FC236}">
                <a16:creationId xmlns:a16="http://schemas.microsoft.com/office/drawing/2014/main" id="{E2F8823E-322A-8D3A-D071-BD6D06230A2A}"/>
              </a:ext>
            </a:extLst>
          </p:cNvPr>
          <p:cNvSpPr txBox="1"/>
          <p:nvPr/>
        </p:nvSpPr>
        <p:spPr>
          <a:xfrm>
            <a:off x="254939" y="910174"/>
            <a:ext cx="8634122" cy="707886"/>
          </a:xfrm>
          <a:prstGeom prst="rect">
            <a:avLst/>
          </a:prstGeom>
          <a:solidFill>
            <a:schemeClr val="bg1"/>
          </a:solidFill>
        </p:spPr>
        <p:txBody>
          <a:bodyPr wrap="square" lIns="91440" tIns="45720" rIns="91440" bIns="45720" rtlCol="0" anchor="t">
            <a:spAutoFit/>
          </a:bodyPr>
          <a:lstStyle/>
          <a:p>
            <a:pPr algn="just"/>
            <a:r>
              <a:rPr lang="vi-VN" sz="2000">
                <a:solidFill>
                  <a:schemeClr val="accent1"/>
                </a:solidFill>
                <a:latin typeface="Roboto Slab" pitchFamily="2" charset="0"/>
                <a:ea typeface="Roboto Slab" pitchFamily="2" charset="0"/>
                <a:cs typeface="Roboto Slab" pitchFamily="2" charset="0"/>
              </a:rPr>
              <a:t>Sai số tỷ lệ bình phương trung bình căn bậc hai</a:t>
            </a:r>
            <a:r>
              <a:rPr lang="en-US" sz="2000">
                <a:solidFill>
                  <a:schemeClr val="accent1"/>
                </a:solidFill>
                <a:latin typeface="Roboto Slab" pitchFamily="2" charset="0"/>
                <a:ea typeface="Roboto Slab" pitchFamily="2" charset="0"/>
                <a:cs typeface="Roboto Slab" pitchFamily="2" charset="0"/>
              </a:rPr>
              <a:t> (</a:t>
            </a:r>
            <a:r>
              <a:rPr lang="en-GB" sz="2000">
                <a:solidFill>
                  <a:schemeClr val="accent1"/>
                </a:solidFill>
                <a:latin typeface="Roboto Slab" pitchFamily="2" charset="0"/>
                <a:ea typeface="Roboto Slab" pitchFamily="2" charset="0"/>
                <a:cs typeface="Roboto Slab" pitchFamily="2" charset="0"/>
              </a:rPr>
              <a:t>Root Mean Squared Scaled Error</a:t>
            </a:r>
            <a:r>
              <a:rPr lang="en-US" sz="2000">
                <a:solidFill>
                  <a:schemeClr val="accent1"/>
                </a:solidFill>
                <a:latin typeface="Roboto Slab" pitchFamily="2" charset="0"/>
                <a:ea typeface="Roboto Slab" pitchFamily="2" charset="0"/>
                <a:cs typeface="Roboto Slab" pitchFamily="2" charset="0"/>
              </a:rPr>
              <a:t> – RMSSE)</a:t>
            </a:r>
          </a:p>
        </p:txBody>
      </p:sp>
      <p:pic>
        <p:nvPicPr>
          <p:cNvPr id="3" name="Picture 2">
            <a:extLst>
              <a:ext uri="{FF2B5EF4-FFF2-40B4-BE49-F238E27FC236}">
                <a16:creationId xmlns:a16="http://schemas.microsoft.com/office/drawing/2014/main" id="{57BCFD72-A4E1-E7FF-3EA6-281646135040}"/>
              </a:ext>
            </a:extLst>
          </p:cNvPr>
          <p:cNvPicPr>
            <a:picLocks noChangeAspect="1"/>
          </p:cNvPicPr>
          <p:nvPr/>
        </p:nvPicPr>
        <p:blipFill>
          <a:blip r:embed="rId3"/>
          <a:srcRect/>
          <a:stretch/>
        </p:blipFill>
        <p:spPr>
          <a:xfrm>
            <a:off x="2438400" y="1710147"/>
            <a:ext cx="4267200" cy="1244282"/>
          </a:xfrm>
          <a:prstGeom prst="rect">
            <a:avLst/>
          </a:prstGeom>
        </p:spPr>
      </p:pic>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DA187344-4727-A131-5F66-9E819F1736BD}"/>
                  </a:ext>
                </a:extLst>
              </p:cNvPr>
              <p:cNvSpPr txBox="1"/>
              <p:nvPr/>
            </p:nvSpPr>
            <p:spPr>
              <a:xfrm>
                <a:off x="254939" y="3187440"/>
                <a:ext cx="8634122" cy="1631216"/>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Trong đó</a:t>
                </a:r>
              </a:p>
              <a:p>
                <a:pPr marL="342900" indent="-342900" algn="just">
                  <a:buFontTx/>
                  <a:buChar char="-"/>
                </a:pPr>
                <a14:m>
                  <m:oMath xmlns:m="http://schemas.openxmlformats.org/officeDocument/2006/math">
                    <m:r>
                      <a:rPr lang="en-US" sz="2000" b="0" i="1" smtClean="0">
                        <a:solidFill>
                          <a:schemeClr val="accent1"/>
                        </a:solidFill>
                        <a:latin typeface="Cambria Math" panose="02040503050406030204" pitchFamily="18" charset="0"/>
                        <a:ea typeface="Roboto Slab" pitchFamily="2" charset="0"/>
                        <a:cs typeface="Roboto Slab" pitchFamily="2" charset="0"/>
                      </a:rPr>
                      <m:t>𝑛</m:t>
                    </m:r>
                  </m:oMath>
                </a14:m>
                <a:r>
                  <a:rPr lang="en-US" sz="2000">
                    <a:solidFill>
                      <a:schemeClr val="accent1"/>
                    </a:solidFill>
                    <a:latin typeface="Roboto Slab" pitchFamily="2" charset="0"/>
                    <a:ea typeface="Roboto Slab" pitchFamily="2" charset="0"/>
                    <a:cs typeface="Roboto Slab" pitchFamily="2" charset="0"/>
                  </a:rPr>
                  <a:t>: số điểm dữ liệu trên tập train</a:t>
                </a:r>
              </a:p>
              <a:p>
                <a:pPr marL="342900" indent="-342900" algn="just">
                  <a:buFontTx/>
                  <a:buChar char="-"/>
                </a:pPr>
                <a14:m>
                  <m:oMath xmlns:m="http://schemas.openxmlformats.org/officeDocument/2006/math">
                    <m:r>
                      <a:rPr lang="en-US" sz="2000" b="0" i="1" smtClean="0">
                        <a:solidFill>
                          <a:schemeClr val="accent1"/>
                        </a:solidFill>
                        <a:latin typeface="Cambria Math" panose="02040503050406030204" pitchFamily="18" charset="0"/>
                        <a:ea typeface="Roboto Slab" pitchFamily="2" charset="0"/>
                        <a:cs typeface="Roboto Slab" pitchFamily="2" charset="0"/>
                      </a:rPr>
                      <m:t>h</m:t>
                    </m:r>
                  </m:oMath>
                </a14:m>
                <a:r>
                  <a:rPr lang="en-US" sz="2000">
                    <a:solidFill>
                      <a:schemeClr val="accent1"/>
                    </a:solidFill>
                    <a:latin typeface="Roboto Slab" pitchFamily="2" charset="0"/>
                    <a:ea typeface="Roboto Slab" pitchFamily="2" charset="0"/>
                    <a:cs typeface="Roboto Slab" pitchFamily="2" charset="0"/>
                  </a:rPr>
                  <a:t>: số điểm dữ liệu trên tập test</a:t>
                </a:r>
              </a:p>
              <a:p>
                <a:pPr marL="342900" indent="-342900" algn="just">
                  <a:buFontTx/>
                  <a:buChar char="-"/>
                </a:pPr>
                <a14:m>
                  <m:oMath xmlns:m="http://schemas.openxmlformats.org/officeDocument/2006/math">
                    <m:sSub>
                      <m:sSubPr>
                        <m:ctrlPr>
                          <a:rPr lang="en-US" sz="2000" b="0" i="1" smtClean="0">
                            <a:solidFill>
                              <a:schemeClr val="accent1"/>
                            </a:solidFill>
                            <a:latin typeface="Cambria Math" panose="02040503050406030204" pitchFamily="18" charset="0"/>
                            <a:ea typeface="Roboto Slab" pitchFamily="2" charset="0"/>
                            <a:cs typeface="Roboto Slab" pitchFamily="2" charset="0"/>
                          </a:rPr>
                        </m:ctrlPr>
                      </m:sSubPr>
                      <m:e>
                        <m:r>
                          <a:rPr lang="en-US" sz="2000" b="0" i="1" smtClean="0">
                            <a:solidFill>
                              <a:schemeClr val="accent1"/>
                            </a:solidFill>
                            <a:latin typeface="Cambria Math" panose="02040503050406030204" pitchFamily="18" charset="0"/>
                            <a:ea typeface="Roboto Slab" pitchFamily="2" charset="0"/>
                            <a:cs typeface="Roboto Slab" pitchFamily="2" charset="0"/>
                          </a:rPr>
                          <m:t>𝑦</m:t>
                        </m:r>
                      </m:e>
                      <m:sub>
                        <m:r>
                          <a:rPr lang="en-US" sz="2000" b="0" i="1" smtClean="0">
                            <a:solidFill>
                              <a:schemeClr val="accent1"/>
                            </a:solidFill>
                            <a:latin typeface="Cambria Math" panose="02040503050406030204" pitchFamily="18" charset="0"/>
                            <a:ea typeface="Roboto Slab" pitchFamily="2" charset="0"/>
                            <a:cs typeface="Roboto Slab" pitchFamily="2" charset="0"/>
                          </a:rPr>
                          <m:t>𝑡</m:t>
                        </m:r>
                      </m:sub>
                    </m:sSub>
                  </m:oMath>
                </a14:m>
                <a:r>
                  <a:rPr lang="en-US" sz="2000">
                    <a:solidFill>
                      <a:schemeClr val="accent1"/>
                    </a:solidFill>
                    <a:latin typeface="Roboto Slab" pitchFamily="2" charset="0"/>
                    <a:ea typeface="Roboto Slab" pitchFamily="2" charset="0"/>
                    <a:cs typeface="Roboto Slab" pitchFamily="2" charset="0"/>
                  </a:rPr>
                  <a:t>: giá trị thực tế của điểm dữ liệu t</a:t>
                </a:r>
              </a:p>
              <a:p>
                <a:pPr marL="342900" indent="-342900" algn="just">
                  <a:buFontTx/>
                  <a:buChar char="-"/>
                </a:pPr>
                <a14:m>
                  <m:oMath xmlns:m="http://schemas.openxmlformats.org/officeDocument/2006/math">
                    <m:acc>
                      <m:accPr>
                        <m:chr m:val="̂"/>
                        <m:ctrlPr>
                          <a:rPr lang="en-US" sz="2000" b="0" i="1" smtClean="0">
                            <a:solidFill>
                              <a:schemeClr val="accent1"/>
                            </a:solidFill>
                            <a:latin typeface="Cambria Math" panose="02040503050406030204" pitchFamily="18" charset="0"/>
                            <a:ea typeface="Roboto Slab" pitchFamily="2" charset="0"/>
                            <a:cs typeface="Roboto Slab" pitchFamily="2" charset="0"/>
                          </a:rPr>
                        </m:ctrlPr>
                      </m:accPr>
                      <m:e>
                        <m:sSub>
                          <m:sSubPr>
                            <m:ctrlPr>
                              <a:rPr lang="en-US" sz="2000" b="0" i="1" smtClean="0">
                                <a:solidFill>
                                  <a:schemeClr val="accent1"/>
                                </a:solidFill>
                                <a:latin typeface="Cambria Math" panose="02040503050406030204" pitchFamily="18" charset="0"/>
                                <a:ea typeface="Roboto Slab" pitchFamily="2" charset="0"/>
                                <a:cs typeface="Roboto Slab" pitchFamily="2" charset="0"/>
                              </a:rPr>
                            </m:ctrlPr>
                          </m:sSubPr>
                          <m:e>
                            <m:r>
                              <a:rPr lang="en-US" sz="2000" b="0" i="1" smtClean="0">
                                <a:solidFill>
                                  <a:schemeClr val="accent1"/>
                                </a:solidFill>
                                <a:latin typeface="Cambria Math" panose="02040503050406030204" pitchFamily="18" charset="0"/>
                                <a:ea typeface="Roboto Slab" pitchFamily="2" charset="0"/>
                                <a:cs typeface="Roboto Slab" pitchFamily="2" charset="0"/>
                              </a:rPr>
                              <m:t>𝑦</m:t>
                            </m:r>
                          </m:e>
                          <m:sub>
                            <m:r>
                              <a:rPr lang="en-US" sz="2000" b="0" i="1" smtClean="0">
                                <a:solidFill>
                                  <a:schemeClr val="accent1"/>
                                </a:solidFill>
                                <a:latin typeface="Cambria Math" panose="02040503050406030204" pitchFamily="18" charset="0"/>
                                <a:ea typeface="Roboto Slab" pitchFamily="2" charset="0"/>
                                <a:cs typeface="Roboto Slab" pitchFamily="2" charset="0"/>
                              </a:rPr>
                              <m:t>𝑡</m:t>
                            </m:r>
                          </m:sub>
                        </m:sSub>
                      </m:e>
                    </m:acc>
                    <m:r>
                      <a:rPr lang="en-US" sz="2000" b="0" i="1" smtClean="0">
                        <a:solidFill>
                          <a:schemeClr val="accent1"/>
                        </a:solidFill>
                        <a:latin typeface="Cambria Math" panose="02040503050406030204" pitchFamily="18" charset="0"/>
                        <a:ea typeface="Roboto Slab" pitchFamily="2" charset="0"/>
                        <a:cs typeface="Roboto Slab" pitchFamily="2" charset="0"/>
                      </a:rPr>
                      <m:t>:</m:t>
                    </m:r>
                  </m:oMath>
                </a14:m>
                <a:r>
                  <a:rPr lang="en-US" sz="2000">
                    <a:solidFill>
                      <a:schemeClr val="accent1"/>
                    </a:solidFill>
                    <a:latin typeface="Roboto Slab" pitchFamily="2" charset="0"/>
                    <a:ea typeface="Roboto Slab" pitchFamily="2" charset="0"/>
                    <a:cs typeface="Roboto Slab" pitchFamily="2" charset="0"/>
                  </a:rPr>
                  <a:t> giá trị dự đoán của điểm dữ liệu t</a:t>
                </a:r>
              </a:p>
            </p:txBody>
          </p:sp>
        </mc:Choice>
        <mc:Fallback>
          <p:sp>
            <p:nvSpPr>
              <p:cNvPr id="2" name="TextBox 1">
                <a:extLst>
                  <a:ext uri="{FF2B5EF4-FFF2-40B4-BE49-F238E27FC236}">
                    <a16:creationId xmlns:a16="http://schemas.microsoft.com/office/drawing/2014/main" id="{DA187344-4727-A131-5F66-9E819F1736BD}"/>
                  </a:ext>
                </a:extLst>
              </p:cNvPr>
              <p:cNvSpPr txBox="1">
                <a:spLocks noRot="1" noChangeAspect="1" noMove="1" noResize="1" noEditPoints="1" noAdjustHandles="1" noChangeArrowheads="1" noChangeShapeType="1" noTextEdit="1"/>
              </p:cNvSpPr>
              <p:nvPr/>
            </p:nvSpPr>
            <p:spPr>
              <a:xfrm>
                <a:off x="254939" y="3187440"/>
                <a:ext cx="8634122" cy="1631216"/>
              </a:xfrm>
              <a:prstGeom prst="rect">
                <a:avLst/>
              </a:prstGeom>
              <a:blipFill>
                <a:blip r:embed="rId4"/>
                <a:stretch>
                  <a:fillRect l="-777" t="-2247" b="-5993"/>
                </a:stretch>
              </a:blipFill>
            </p:spPr>
            <p:txBody>
              <a:bodyPr/>
              <a:lstStyle/>
              <a:p>
                <a:r>
                  <a:rPr lang="en-GB">
                    <a:noFill/>
                  </a:rPr>
                  <a:t> </a:t>
                </a:r>
              </a:p>
            </p:txBody>
          </p:sp>
        </mc:Fallback>
      </mc:AlternateContent>
    </p:spTree>
    <p:extLst>
      <p:ext uri="{BB962C8B-B14F-4D97-AF65-F5344CB8AC3E}">
        <p14:creationId xmlns:p14="http://schemas.microsoft.com/office/powerpoint/2010/main" val="403704953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04E2572F-9594-B544-F466-53A82F6AD21F}"/>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6AA444FF-EFAB-0F79-E9CD-065D146C729E}"/>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74</a:t>
            </a:fld>
            <a:endParaRPr/>
          </a:p>
        </p:txBody>
      </p:sp>
      <p:sp>
        <p:nvSpPr>
          <p:cNvPr id="5" name="Google Shape;90;p14">
            <a:extLst>
              <a:ext uri="{FF2B5EF4-FFF2-40B4-BE49-F238E27FC236}">
                <a16:creationId xmlns:a16="http://schemas.microsoft.com/office/drawing/2014/main" id="{64D040E5-5632-3D75-81D8-A3E33F420F1C}"/>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3.1. Công cụ đánh giá</a:t>
            </a:r>
            <a:endParaRPr lang="en-GB" sz="2400" b="1" err="1">
              <a:solidFill>
                <a:srgbClr val="1155CC"/>
              </a:solidFill>
            </a:endParaRPr>
          </a:p>
        </p:txBody>
      </p:sp>
      <p:sp>
        <p:nvSpPr>
          <p:cNvPr id="3" name="TextBox 2">
            <a:extLst>
              <a:ext uri="{FF2B5EF4-FFF2-40B4-BE49-F238E27FC236}">
                <a16:creationId xmlns:a16="http://schemas.microsoft.com/office/drawing/2014/main" id="{0E7D9DC6-CA58-914A-58CE-714A78FCAC94}"/>
              </a:ext>
            </a:extLst>
          </p:cNvPr>
          <p:cNvSpPr txBox="1"/>
          <p:nvPr/>
        </p:nvSpPr>
        <p:spPr>
          <a:xfrm>
            <a:off x="254939" y="910174"/>
            <a:ext cx="8634122" cy="707886"/>
          </a:xfrm>
          <a:prstGeom prst="rect">
            <a:avLst/>
          </a:prstGeom>
          <a:solidFill>
            <a:schemeClr val="bg1"/>
          </a:solidFill>
        </p:spPr>
        <p:txBody>
          <a:bodyPr wrap="square" lIns="91440" tIns="45720" rIns="91440" bIns="45720" rtlCol="0" anchor="t">
            <a:spAutoFit/>
          </a:bodyPr>
          <a:lstStyle/>
          <a:p>
            <a:pPr algn="just"/>
            <a:r>
              <a:rPr lang="vi-VN" sz="2000">
                <a:solidFill>
                  <a:schemeClr val="accent1"/>
                </a:solidFill>
                <a:latin typeface="Roboto Slab" pitchFamily="2" charset="0"/>
                <a:ea typeface="Roboto Slab" pitchFamily="2" charset="0"/>
                <a:cs typeface="Roboto Slab" pitchFamily="2" charset="0"/>
              </a:rPr>
              <a:t>Sai số tỷ lệ bình phương trung bình căn bậc hai</a:t>
            </a:r>
            <a:r>
              <a:rPr lang="en-US" sz="2000">
                <a:solidFill>
                  <a:schemeClr val="accent1"/>
                </a:solidFill>
                <a:latin typeface="Roboto Slab" pitchFamily="2" charset="0"/>
                <a:ea typeface="Roboto Slab" pitchFamily="2" charset="0"/>
                <a:cs typeface="Roboto Slab" pitchFamily="2" charset="0"/>
              </a:rPr>
              <a:t> (</a:t>
            </a:r>
            <a:r>
              <a:rPr lang="en-GB" sz="2000">
                <a:solidFill>
                  <a:schemeClr val="accent1"/>
                </a:solidFill>
                <a:latin typeface="Roboto Slab" pitchFamily="2" charset="0"/>
                <a:ea typeface="Roboto Slab" pitchFamily="2" charset="0"/>
                <a:cs typeface="Roboto Slab" pitchFamily="2" charset="0"/>
              </a:rPr>
              <a:t>Root Mean Squared Scaled Error</a:t>
            </a:r>
            <a:r>
              <a:rPr lang="en-US" sz="2000">
                <a:solidFill>
                  <a:schemeClr val="accent1"/>
                </a:solidFill>
                <a:latin typeface="Roboto Slab" pitchFamily="2" charset="0"/>
                <a:ea typeface="Roboto Slab" pitchFamily="2" charset="0"/>
                <a:cs typeface="Roboto Slab" pitchFamily="2" charset="0"/>
              </a:rPr>
              <a:t> – RMSSE)</a:t>
            </a:r>
          </a:p>
        </p:txBody>
      </p:sp>
      <p:pic>
        <p:nvPicPr>
          <p:cNvPr id="6" name="Picture 5">
            <a:extLst>
              <a:ext uri="{FF2B5EF4-FFF2-40B4-BE49-F238E27FC236}">
                <a16:creationId xmlns:a16="http://schemas.microsoft.com/office/drawing/2014/main" id="{46413C61-0AB7-1503-2C44-F04761D6A7E0}"/>
              </a:ext>
            </a:extLst>
          </p:cNvPr>
          <p:cNvPicPr>
            <a:picLocks noChangeAspect="1"/>
          </p:cNvPicPr>
          <p:nvPr/>
        </p:nvPicPr>
        <p:blipFill>
          <a:blip r:embed="rId3"/>
          <a:srcRect/>
          <a:stretch/>
        </p:blipFill>
        <p:spPr>
          <a:xfrm>
            <a:off x="2438400" y="1710147"/>
            <a:ext cx="4267200" cy="1244282"/>
          </a:xfrm>
          <a:prstGeom prst="rect">
            <a:avLst/>
          </a:prstGeom>
        </p:spPr>
      </p:pic>
      <p:sp>
        <p:nvSpPr>
          <p:cNvPr id="8" name="TextBox 7">
            <a:extLst>
              <a:ext uri="{FF2B5EF4-FFF2-40B4-BE49-F238E27FC236}">
                <a16:creationId xmlns:a16="http://schemas.microsoft.com/office/drawing/2014/main" id="{F11658DC-D997-2423-0E72-07F972A32F3F}"/>
              </a:ext>
            </a:extLst>
          </p:cNvPr>
          <p:cNvSpPr txBox="1"/>
          <p:nvPr/>
        </p:nvSpPr>
        <p:spPr>
          <a:xfrm>
            <a:off x="254939" y="3050828"/>
            <a:ext cx="8634122" cy="1631216"/>
          </a:xfrm>
          <a:prstGeom prst="rect">
            <a:avLst/>
          </a:prstGeom>
          <a:solidFill>
            <a:schemeClr val="bg1"/>
          </a:solidFill>
        </p:spPr>
        <p:txBody>
          <a:bodyPr wrap="square" lIns="91440" tIns="45720" rIns="91440" bIns="45720" rtlCol="0" anchor="t">
            <a:spAutoFit/>
          </a:bodyPr>
          <a:lstStyle/>
          <a:p>
            <a:pPr algn="just"/>
            <a:r>
              <a:rPr lang="en-US" sz="2000">
                <a:solidFill>
                  <a:schemeClr val="accent1"/>
                </a:solidFill>
                <a:latin typeface="Roboto Slab" pitchFamily="2" charset="0"/>
                <a:ea typeface="Roboto Slab" pitchFamily="2" charset="0"/>
                <a:cs typeface="Roboto Slab" pitchFamily="2" charset="0"/>
              </a:rPr>
              <a:t>Đặc điểm</a:t>
            </a:r>
          </a:p>
          <a:p>
            <a:pPr algn="just"/>
            <a:r>
              <a:rPr lang="en-US" sz="2000">
                <a:solidFill>
                  <a:schemeClr val="accent1"/>
                </a:solidFill>
                <a:latin typeface="Roboto Slab" pitchFamily="2" charset="0"/>
                <a:ea typeface="Roboto Slab" pitchFamily="2" charset="0"/>
                <a:cs typeface="Roboto Slab" pitchFamily="2" charset="0"/>
              </a:rPr>
              <a:t>- S</a:t>
            </a:r>
            <a:r>
              <a:rPr lang="vi-VN" sz="2000">
                <a:solidFill>
                  <a:schemeClr val="accent1"/>
                </a:solidFill>
                <a:latin typeface="Roboto Slab" pitchFamily="2" charset="0"/>
                <a:ea typeface="Roboto Slab" pitchFamily="2" charset="0"/>
                <a:cs typeface="Roboto Slab" pitchFamily="2" charset="0"/>
              </a:rPr>
              <a:t>ố liệu được chia tỷ lệ (chuẩn hóa lỗi cho mỗi chuỗi thời gian theo tỷ lệ của chuỗi thời gian đó)</a:t>
            </a:r>
            <a:r>
              <a:rPr lang="en-US" sz="2000">
                <a:solidFill>
                  <a:schemeClr val="accent1"/>
                </a:solidFill>
                <a:latin typeface="Roboto Slab" pitchFamily="2" charset="0"/>
                <a:ea typeface="Roboto Slab" pitchFamily="2" charset="0"/>
                <a:cs typeface="Roboto Slab" pitchFamily="2" charset="0"/>
              </a:rPr>
              <a:t>.</a:t>
            </a:r>
            <a:endParaRPr lang="vi-VN" sz="2000">
              <a:solidFill>
                <a:schemeClr val="accent1"/>
              </a:solidFill>
              <a:latin typeface="Roboto Slab" pitchFamily="2" charset="0"/>
              <a:ea typeface="Roboto Slab" pitchFamily="2" charset="0"/>
              <a:cs typeface="Roboto Slab" pitchFamily="2" charset="0"/>
            </a:endParaRPr>
          </a:p>
          <a:p>
            <a:pPr algn="just"/>
            <a:r>
              <a:rPr lang="en-US" sz="2000">
                <a:solidFill>
                  <a:schemeClr val="accent1"/>
                </a:solidFill>
                <a:latin typeface="Roboto Slab" pitchFamily="2" charset="0"/>
                <a:ea typeface="Roboto Slab" pitchFamily="2" charset="0"/>
                <a:cs typeface="Roboto Slab" pitchFamily="2" charset="0"/>
              </a:rPr>
              <a:t>- N</a:t>
            </a:r>
            <a:r>
              <a:rPr lang="vi-VN" sz="2000">
                <a:solidFill>
                  <a:schemeClr val="accent1"/>
                </a:solidFill>
                <a:latin typeface="Roboto Slab" pitchFamily="2" charset="0"/>
                <a:ea typeface="Roboto Slab" pitchFamily="2" charset="0"/>
                <a:cs typeface="Roboto Slab" pitchFamily="2" charset="0"/>
              </a:rPr>
              <a:t>hạy cảm với các giá trị ngoại lệ</a:t>
            </a:r>
            <a:r>
              <a:rPr lang="en-US" sz="2000">
                <a:solidFill>
                  <a:schemeClr val="accent1"/>
                </a:solidFill>
                <a:latin typeface="Roboto Slab" pitchFamily="2" charset="0"/>
                <a:ea typeface="Roboto Slab" pitchFamily="2" charset="0"/>
                <a:cs typeface="Roboto Slab" pitchFamily="2" charset="0"/>
              </a:rPr>
              <a:t>.</a:t>
            </a:r>
          </a:p>
          <a:p>
            <a:pPr algn="just"/>
            <a:r>
              <a:rPr lang="vi-VN" sz="2000">
                <a:solidFill>
                  <a:schemeClr val="accent1"/>
                </a:solidFill>
                <a:latin typeface="Roboto Slab" pitchFamily="2" charset="0"/>
                <a:ea typeface="Roboto Slab" pitchFamily="2" charset="0"/>
                <a:cs typeface="Roboto Slab" pitchFamily="2" charset="0"/>
              </a:rPr>
              <a:t>- </a:t>
            </a:r>
            <a:r>
              <a:rPr lang="en-US" sz="2000">
                <a:solidFill>
                  <a:schemeClr val="accent1"/>
                </a:solidFill>
                <a:latin typeface="Roboto Slab" pitchFamily="2" charset="0"/>
                <a:ea typeface="Roboto Slab" pitchFamily="2" charset="0"/>
                <a:cs typeface="Roboto Slab" pitchFamily="2" charset="0"/>
              </a:rPr>
              <a:t>K</a:t>
            </a:r>
            <a:r>
              <a:rPr lang="vi-VN" sz="2000">
                <a:solidFill>
                  <a:schemeClr val="accent1"/>
                </a:solidFill>
                <a:latin typeface="Roboto Slab" pitchFamily="2" charset="0"/>
                <a:ea typeface="Roboto Slab" pitchFamily="2" charset="0"/>
                <a:cs typeface="Roboto Slab" pitchFamily="2" charset="0"/>
              </a:rPr>
              <a:t>hông xác định đối với chuỗi thời gian không đổi</a:t>
            </a:r>
            <a:r>
              <a:rPr lang="en-US" sz="2000">
                <a:solidFill>
                  <a:schemeClr val="accent1"/>
                </a:solidFill>
                <a:latin typeface="Roboto Slab" pitchFamily="2" charset="0"/>
                <a:ea typeface="Roboto Slab" pitchFamily="2" charset="0"/>
                <a:cs typeface="Roboto Slab" pitchFamily="2" charset="0"/>
              </a:rPr>
              <a:t>.</a:t>
            </a:r>
            <a:endParaRPr lang="vi-VN" sz="2000">
              <a:solidFill>
                <a:schemeClr val="accent1"/>
              </a:solidFill>
              <a:latin typeface="Roboto Slab" pitchFamily="2" charset="0"/>
              <a:ea typeface="Roboto Slab" pitchFamily="2" charset="0"/>
              <a:cs typeface="Roboto Slab" pitchFamily="2" charset="0"/>
            </a:endParaRPr>
          </a:p>
        </p:txBody>
      </p:sp>
    </p:spTree>
    <p:extLst>
      <p:ext uri="{BB962C8B-B14F-4D97-AF65-F5344CB8AC3E}">
        <p14:creationId xmlns:p14="http://schemas.microsoft.com/office/powerpoint/2010/main" val="317331363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927A08AB-37A1-1752-424C-D3B183C9860D}"/>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9FA48DCA-3468-69A4-8C7C-2E87C5D45973}"/>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75</a:t>
            </a:fld>
            <a:endParaRPr/>
          </a:p>
        </p:txBody>
      </p:sp>
      <p:sp>
        <p:nvSpPr>
          <p:cNvPr id="2" name="Google Shape;90;p14">
            <a:extLst>
              <a:ext uri="{FF2B5EF4-FFF2-40B4-BE49-F238E27FC236}">
                <a16:creationId xmlns:a16="http://schemas.microsoft.com/office/drawing/2014/main" id="{31F0297D-9757-3423-B62B-187AA1590629}"/>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3.2. </a:t>
            </a:r>
            <a:r>
              <a:rPr lang="en-GB" sz="2400" b="1">
                <a:solidFill>
                  <a:srgbClr val="1155CC"/>
                </a:solidFill>
                <a:latin typeface="+mj-lt"/>
                <a:ea typeface="Roboto Slab"/>
                <a:cs typeface="Roboto Slab"/>
                <a:sym typeface="Source Sans Pro"/>
              </a:rPr>
              <a:t>Kết quả đánh giá</a:t>
            </a:r>
            <a:endParaRPr lang="en-GB" sz="2400" b="1" err="1">
              <a:solidFill>
                <a:srgbClr val="1155CC"/>
              </a:solidFill>
            </a:endParaRPr>
          </a:p>
        </p:txBody>
      </p:sp>
      <p:pic>
        <p:nvPicPr>
          <p:cNvPr id="7" name="Picture 6">
            <a:extLst>
              <a:ext uri="{FF2B5EF4-FFF2-40B4-BE49-F238E27FC236}">
                <a16:creationId xmlns:a16="http://schemas.microsoft.com/office/drawing/2014/main" id="{6B1652AB-3A83-757B-92AE-820D950AE8A6}"/>
              </a:ext>
            </a:extLst>
          </p:cNvPr>
          <p:cNvPicPr>
            <a:picLocks noChangeAspect="1"/>
          </p:cNvPicPr>
          <p:nvPr/>
        </p:nvPicPr>
        <p:blipFill>
          <a:blip r:embed="rId3"/>
          <a:stretch>
            <a:fillRect/>
          </a:stretch>
        </p:blipFill>
        <p:spPr>
          <a:xfrm>
            <a:off x="0" y="790908"/>
            <a:ext cx="9144000" cy="3561684"/>
          </a:xfrm>
          <a:prstGeom prst="rect">
            <a:avLst/>
          </a:prstGeom>
        </p:spPr>
      </p:pic>
    </p:spTree>
    <p:extLst>
      <p:ext uri="{BB962C8B-B14F-4D97-AF65-F5344CB8AC3E}">
        <p14:creationId xmlns:p14="http://schemas.microsoft.com/office/powerpoint/2010/main" val="302682064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CB465204-71B1-8561-E35C-A00F6E316964}"/>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8E0B28CF-8FEA-7C7C-A415-4BDD4D7F3E60}"/>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76</a:t>
            </a:fld>
            <a:endParaRPr/>
          </a:p>
        </p:txBody>
      </p:sp>
      <p:sp>
        <p:nvSpPr>
          <p:cNvPr id="2" name="Google Shape;90;p14">
            <a:extLst>
              <a:ext uri="{FF2B5EF4-FFF2-40B4-BE49-F238E27FC236}">
                <a16:creationId xmlns:a16="http://schemas.microsoft.com/office/drawing/2014/main" id="{D5C15706-7649-5E45-BD16-03A5AC7D65FB}"/>
              </a:ext>
            </a:extLst>
          </p:cNvPr>
          <p:cNvSpPr txBox="1">
            <a:spLocks/>
          </p:cNvSpPr>
          <p:nvPr/>
        </p:nvSpPr>
        <p:spPr>
          <a:xfrm>
            <a:off x="297005" y="15368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3.2. </a:t>
            </a:r>
            <a:r>
              <a:rPr lang="en-GB" sz="2400" b="1">
                <a:solidFill>
                  <a:srgbClr val="1155CC"/>
                </a:solidFill>
                <a:latin typeface="+mj-lt"/>
                <a:ea typeface="Roboto Slab"/>
                <a:cs typeface="Roboto Slab"/>
                <a:sym typeface="Source Sans Pro"/>
              </a:rPr>
              <a:t>Kết quả đánh giá</a:t>
            </a:r>
            <a:endParaRPr lang="en-GB" sz="2400" b="1" err="1">
              <a:solidFill>
                <a:srgbClr val="1155CC"/>
              </a:solidFill>
            </a:endParaRPr>
          </a:p>
        </p:txBody>
      </p:sp>
      <p:pic>
        <p:nvPicPr>
          <p:cNvPr id="4" name="Picture 3">
            <a:extLst>
              <a:ext uri="{FF2B5EF4-FFF2-40B4-BE49-F238E27FC236}">
                <a16:creationId xmlns:a16="http://schemas.microsoft.com/office/drawing/2014/main" id="{22B1BEDB-B069-F770-AE49-202AB2BC73D6}"/>
              </a:ext>
            </a:extLst>
          </p:cNvPr>
          <p:cNvPicPr>
            <a:picLocks noChangeAspect="1"/>
          </p:cNvPicPr>
          <p:nvPr/>
        </p:nvPicPr>
        <p:blipFill>
          <a:blip r:embed="rId3"/>
          <a:stretch>
            <a:fillRect/>
          </a:stretch>
        </p:blipFill>
        <p:spPr>
          <a:xfrm>
            <a:off x="0" y="793395"/>
            <a:ext cx="9144000" cy="3556710"/>
          </a:xfrm>
          <a:prstGeom prst="rect">
            <a:avLst/>
          </a:prstGeom>
        </p:spPr>
      </p:pic>
    </p:spTree>
    <p:extLst>
      <p:ext uri="{BB962C8B-B14F-4D97-AF65-F5344CB8AC3E}">
        <p14:creationId xmlns:p14="http://schemas.microsoft.com/office/powerpoint/2010/main" val="167313625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617"/>
        <p:cNvGrpSpPr/>
        <p:nvPr/>
      </p:nvGrpSpPr>
      <p:grpSpPr>
        <a:xfrm>
          <a:off x="0" y="0"/>
          <a:ext cx="0" cy="0"/>
          <a:chOff x="0" y="0"/>
          <a:chExt cx="0" cy="0"/>
        </a:xfrm>
      </p:grpSpPr>
      <p:pic>
        <p:nvPicPr>
          <p:cNvPr id="2" name="Picture 2" descr="Pin by Nabilah Fikriya on Power points | Thank you gifs, Thank you images,  Calligraphy thank you">
            <a:extLst>
              <a:ext uri="{FF2B5EF4-FFF2-40B4-BE49-F238E27FC236}">
                <a16:creationId xmlns:a16="http://schemas.microsoft.com/office/drawing/2014/main" id="{2F53F01A-AE04-534F-ACD8-58A7E13444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9649" y="446275"/>
            <a:ext cx="6344702" cy="4250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pic>
        <p:nvPicPr>
          <p:cNvPr id="4" name="Picture 4" descr="Q&amp;A GIF | FAQ Animated Icon + Royalty-Free After Effects project">
            <a:extLst>
              <a:ext uri="{FF2B5EF4-FFF2-40B4-BE49-F238E27FC236}">
                <a16:creationId xmlns:a16="http://schemas.microsoft.com/office/drawing/2014/main" id="{B67163AB-3A83-E832-EF0A-E4125EB437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1229" y="400979"/>
            <a:ext cx="4341542" cy="43415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B5B94460-189F-624A-E561-0BD2B078349A}"/>
            </a:ext>
          </a:extLst>
        </p:cNvPr>
        <p:cNvGrpSpPr/>
        <p:nvPr/>
      </p:nvGrpSpPr>
      <p:grpSpPr>
        <a:xfrm>
          <a:off x="0" y="0"/>
          <a:ext cx="0" cy="0"/>
          <a:chOff x="0" y="0"/>
          <a:chExt cx="0" cy="0"/>
        </a:xfrm>
      </p:grpSpPr>
      <p:sp>
        <p:nvSpPr>
          <p:cNvPr id="89" name="Google Shape;89;p14">
            <a:extLst>
              <a:ext uri="{FF2B5EF4-FFF2-40B4-BE49-F238E27FC236}">
                <a16:creationId xmlns:a16="http://schemas.microsoft.com/office/drawing/2014/main" id="{1CA5799A-B129-108B-A808-9CE5DD283994}"/>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
        <p:nvSpPr>
          <p:cNvPr id="90" name="Google Shape;90;p14">
            <a:extLst>
              <a:ext uri="{FF2B5EF4-FFF2-40B4-BE49-F238E27FC236}">
                <a16:creationId xmlns:a16="http://schemas.microsoft.com/office/drawing/2014/main" id="{7185A72A-BA91-168A-0533-1A8290617523}"/>
              </a:ext>
            </a:extLst>
          </p:cNvPr>
          <p:cNvSpPr txBox="1">
            <a:spLocks noGrp="1"/>
          </p:cNvSpPr>
          <p:nvPr>
            <p:ph type="title" idx="4294967295"/>
          </p:nvPr>
        </p:nvSpPr>
        <p:spPr>
          <a:xfrm>
            <a:off x="404789" y="174820"/>
            <a:ext cx="7571700" cy="518100"/>
          </a:xfrm>
          <a:prstGeom prst="rect">
            <a:avLst/>
          </a:prstGeom>
        </p:spPr>
        <p:txBody>
          <a:bodyPr spcFirstLastPara="1" wrap="square" lIns="91425" tIns="91425" rIns="91425" bIns="91425" anchor="ctr" anchorCtr="0">
            <a:noAutofit/>
          </a:bodyPr>
          <a:lstStyle/>
          <a:p>
            <a:r>
              <a:rPr lang="en" sz="3000" b="1"/>
              <a:t>1. Giới thiệu</a:t>
            </a:r>
            <a:endParaRPr sz="3000" b="1"/>
          </a:p>
        </p:txBody>
      </p:sp>
      <p:sp>
        <p:nvSpPr>
          <p:cNvPr id="2" name="Google Shape;90;p14">
            <a:extLst>
              <a:ext uri="{FF2B5EF4-FFF2-40B4-BE49-F238E27FC236}">
                <a16:creationId xmlns:a16="http://schemas.microsoft.com/office/drawing/2014/main" id="{D28110E7-F1DF-B79A-47B7-BFC1B9139270}"/>
              </a:ext>
            </a:extLst>
          </p:cNvPr>
          <p:cNvSpPr txBox="1">
            <a:spLocks/>
          </p:cNvSpPr>
          <p:nvPr/>
        </p:nvSpPr>
        <p:spPr>
          <a:xfrm>
            <a:off x="696940" y="6929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GB" sz="2400" b="1"/>
              <a:t>1.2. Bộ dữ liệu</a:t>
            </a:r>
          </a:p>
        </p:txBody>
      </p:sp>
      <p:sp>
        <p:nvSpPr>
          <p:cNvPr id="5" name="AutoShape 2">
            <a:extLst>
              <a:ext uri="{FF2B5EF4-FFF2-40B4-BE49-F238E27FC236}">
                <a16:creationId xmlns:a16="http://schemas.microsoft.com/office/drawing/2014/main" id="{6A2342B8-BAD6-19BF-87EC-336DB4B15060}"/>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6" name="Picture 5" descr="A graph with blue lines&#10;&#10;AI-generated content may be incorrect.">
            <a:extLst>
              <a:ext uri="{FF2B5EF4-FFF2-40B4-BE49-F238E27FC236}">
                <a16:creationId xmlns:a16="http://schemas.microsoft.com/office/drawing/2014/main" id="{B808E700-9F9F-12E8-048C-D6D3A6373A81}"/>
              </a:ext>
            </a:extLst>
          </p:cNvPr>
          <p:cNvPicPr>
            <a:picLocks noChangeAspect="1"/>
          </p:cNvPicPr>
          <p:nvPr/>
        </p:nvPicPr>
        <p:blipFill>
          <a:blip r:embed="rId3"/>
          <a:stretch>
            <a:fillRect/>
          </a:stretch>
        </p:blipFill>
        <p:spPr>
          <a:xfrm>
            <a:off x="0" y="1211020"/>
            <a:ext cx="9144000" cy="2926922"/>
          </a:xfrm>
          <a:prstGeom prst="rect">
            <a:avLst/>
          </a:prstGeom>
        </p:spPr>
      </p:pic>
    </p:spTree>
    <p:extLst>
      <p:ext uri="{BB962C8B-B14F-4D97-AF65-F5344CB8AC3E}">
        <p14:creationId xmlns:p14="http://schemas.microsoft.com/office/powerpoint/2010/main" val="3349941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
          <a:extLst>
            <a:ext uri="{FF2B5EF4-FFF2-40B4-BE49-F238E27FC236}">
              <a16:creationId xmlns:a16="http://schemas.microsoft.com/office/drawing/2014/main" id="{02222F80-03D3-162F-E94F-955C5AF7F9A9}"/>
            </a:ext>
          </a:extLst>
        </p:cNvPr>
        <p:cNvGrpSpPr/>
        <p:nvPr/>
      </p:nvGrpSpPr>
      <p:grpSpPr>
        <a:xfrm>
          <a:off x="0" y="0"/>
          <a:ext cx="0" cy="0"/>
          <a:chOff x="0" y="0"/>
          <a:chExt cx="0" cy="0"/>
        </a:xfrm>
      </p:grpSpPr>
      <p:sp>
        <p:nvSpPr>
          <p:cNvPr id="81" name="Google Shape;81;p13">
            <a:extLst>
              <a:ext uri="{FF2B5EF4-FFF2-40B4-BE49-F238E27FC236}">
                <a16:creationId xmlns:a16="http://schemas.microsoft.com/office/drawing/2014/main" id="{CA41360E-B81A-73C8-D2E0-E76E0A2B7726}"/>
              </a:ext>
            </a:extLst>
          </p:cNvPr>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Roboto Slab" pitchFamily="2" charset="0"/>
                <a:ea typeface="Roboto Slab" pitchFamily="2" charset="0"/>
                <a:cs typeface="Roboto Slab" pitchFamily="2" charset="0"/>
              </a:rPr>
              <a:t>9</a:t>
            </a:fld>
            <a:endParaRPr>
              <a:latin typeface="Roboto Slab" pitchFamily="2" charset="0"/>
              <a:ea typeface="Roboto Slab" pitchFamily="2" charset="0"/>
              <a:cs typeface="Roboto Slab" pitchFamily="2" charset="0"/>
            </a:endParaRPr>
          </a:p>
        </p:txBody>
      </p:sp>
      <p:sp>
        <p:nvSpPr>
          <p:cNvPr id="4" name="Google Shape;90;p14">
            <a:extLst>
              <a:ext uri="{FF2B5EF4-FFF2-40B4-BE49-F238E27FC236}">
                <a16:creationId xmlns:a16="http://schemas.microsoft.com/office/drawing/2014/main" id="{B75E9916-E627-5103-6BA8-5DBE7115A246}"/>
              </a:ext>
            </a:extLst>
          </p:cNvPr>
          <p:cNvSpPr txBox="1">
            <a:spLocks/>
          </p:cNvSpPr>
          <p:nvPr/>
        </p:nvSpPr>
        <p:spPr>
          <a:xfrm>
            <a:off x="404789" y="174820"/>
            <a:ext cx="7571700" cy="51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000" b="1">
                <a:latin typeface="Roboto Slab" pitchFamily="2" charset="0"/>
                <a:ea typeface="Roboto Slab" pitchFamily="2" charset="0"/>
                <a:cs typeface="Roboto Slab" pitchFamily="2" charset="0"/>
              </a:rPr>
              <a:t>MỤC LỤC</a:t>
            </a:r>
            <a:endParaRPr lang="en-GB" sz="3000" b="1">
              <a:latin typeface="Roboto Slab" pitchFamily="2" charset="0"/>
              <a:ea typeface="Roboto Slab" pitchFamily="2" charset="0"/>
              <a:cs typeface="Roboto Slab" pitchFamily="2" charset="0"/>
            </a:endParaRPr>
          </a:p>
        </p:txBody>
      </p:sp>
      <p:sp>
        <p:nvSpPr>
          <p:cNvPr id="9" name="Google Shape;80;p13">
            <a:extLst>
              <a:ext uri="{FF2B5EF4-FFF2-40B4-BE49-F238E27FC236}">
                <a16:creationId xmlns:a16="http://schemas.microsoft.com/office/drawing/2014/main" id="{0A0D1609-84FF-D81D-2FC6-B1296743CE68}"/>
              </a:ext>
            </a:extLst>
          </p:cNvPr>
          <p:cNvSpPr txBox="1"/>
          <p:nvPr/>
        </p:nvSpPr>
        <p:spPr>
          <a:xfrm>
            <a:off x="531950" y="834375"/>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1. Giới thiệu</a:t>
            </a:r>
          </a:p>
        </p:txBody>
      </p:sp>
      <p:sp>
        <p:nvSpPr>
          <p:cNvPr id="10" name="Google Shape;80;p13">
            <a:extLst>
              <a:ext uri="{FF2B5EF4-FFF2-40B4-BE49-F238E27FC236}">
                <a16:creationId xmlns:a16="http://schemas.microsoft.com/office/drawing/2014/main" id="{C93FBC65-094B-B967-9BF7-109CB6EE136B}"/>
              </a:ext>
            </a:extLst>
          </p:cNvPr>
          <p:cNvSpPr txBox="1"/>
          <p:nvPr/>
        </p:nvSpPr>
        <p:spPr>
          <a:xfrm>
            <a:off x="531950" y="1476183"/>
            <a:ext cx="8019600" cy="666765"/>
          </a:xfrm>
          <a:prstGeom prst="rect">
            <a:avLst/>
          </a:prstGeom>
          <a:noFill/>
          <a:ln>
            <a:noFill/>
          </a:ln>
        </p:spPr>
        <p:txBody>
          <a:bodyPr spcFirstLastPara="1" wrap="square" lIns="91425" tIns="91425" rIns="91425" bIns="91425" anchor="ctr" anchorCtr="0">
            <a:noAutofit/>
          </a:bodyPr>
          <a:lstStyle/>
          <a:p>
            <a:pPr marL="76200" lvl="0" algn="l" rtl="0">
              <a:spcAft>
                <a:spcPts val="0"/>
              </a:spcAft>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2. Các mô hình</a:t>
            </a:r>
            <a:endParaRPr lang="en-GB" sz="2400" b="1">
              <a:solidFill>
                <a:srgbClr val="1155CC"/>
              </a:solidFill>
              <a:latin typeface="Roboto Slab" pitchFamily="2" charset="0"/>
              <a:ea typeface="Roboto Slab" pitchFamily="2" charset="0"/>
              <a:cs typeface="Roboto Slab" pitchFamily="2" charset="0"/>
            </a:endParaRPr>
          </a:p>
        </p:txBody>
      </p:sp>
      <p:sp>
        <p:nvSpPr>
          <p:cNvPr id="2" name="Google Shape;80;p13">
            <a:extLst>
              <a:ext uri="{FF2B5EF4-FFF2-40B4-BE49-F238E27FC236}">
                <a16:creationId xmlns:a16="http://schemas.microsoft.com/office/drawing/2014/main" id="{FA27C098-7392-4275-EF38-EB7356C7CF46}"/>
              </a:ext>
            </a:extLst>
          </p:cNvPr>
          <p:cNvSpPr txBox="1"/>
          <p:nvPr/>
        </p:nvSpPr>
        <p:spPr>
          <a:xfrm>
            <a:off x="531950" y="2117991"/>
            <a:ext cx="8019600" cy="666765"/>
          </a:xfrm>
          <a:prstGeom prst="rect">
            <a:avLst/>
          </a:prstGeom>
          <a:noFill/>
          <a:ln>
            <a:noFill/>
          </a:ln>
        </p:spPr>
        <p:txBody>
          <a:bodyPr spcFirstLastPara="1" wrap="square" lIns="91425" tIns="91425" rIns="91425" bIns="91425" anchor="ctr" anchorCtr="0">
            <a:noAutofit/>
          </a:bodyPr>
          <a:lstStyle/>
          <a:p>
            <a:pPr marL="76200">
              <a:buClr>
                <a:srgbClr val="1155CC"/>
              </a:buClr>
              <a:buSzPts val="2400"/>
            </a:pPr>
            <a:r>
              <a:rPr lang="en-GB" sz="2400" b="1">
                <a:solidFill>
                  <a:srgbClr val="1155CC"/>
                </a:solidFill>
                <a:latin typeface="Roboto Slab" pitchFamily="2" charset="0"/>
                <a:ea typeface="Roboto Slab" pitchFamily="2" charset="0"/>
                <a:cs typeface="Roboto Slab" pitchFamily="2" charset="0"/>
                <a:sym typeface="Source Sans Pro"/>
              </a:rPr>
              <a:t>3. Đánh giá mô hình</a:t>
            </a:r>
            <a:endParaRPr lang="en-GB" sz="2400" b="1" err="1">
              <a:solidFill>
                <a:srgbClr val="1155CC"/>
              </a:solidFill>
              <a:latin typeface="Roboto Slab" pitchFamily="2" charset="0"/>
              <a:ea typeface="Roboto Slab" pitchFamily="2" charset="0"/>
              <a:cs typeface="Roboto Slab" pitchFamily="2" charset="0"/>
              <a:sym typeface="Source Sans Pro"/>
            </a:endParaRPr>
          </a:p>
        </p:txBody>
      </p:sp>
    </p:spTree>
    <p:extLst>
      <p:ext uri="{BB962C8B-B14F-4D97-AF65-F5344CB8AC3E}">
        <p14:creationId xmlns:p14="http://schemas.microsoft.com/office/powerpoint/2010/main" val="1803673856"/>
      </p:ext>
    </p:extLst>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1155CC"/>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A0D3E43CFCD8443B1FA7A8808A723A4" ma:contentTypeVersion="18" ma:contentTypeDescription="Create a new document." ma:contentTypeScope="" ma:versionID="97cba66004603d0573b29631a3a4bb06">
  <xsd:schema xmlns:xsd="http://www.w3.org/2001/XMLSchema" xmlns:xs="http://www.w3.org/2001/XMLSchema" xmlns:p="http://schemas.microsoft.com/office/2006/metadata/properties" xmlns:ns3="048321e5-c008-4958-8f7a-daf0b6490e1c" xmlns:ns4="9729219c-0276-4ea2-85d4-22454d4ab818" targetNamespace="http://schemas.microsoft.com/office/2006/metadata/properties" ma:root="true" ma:fieldsID="50efde5e981822487d1f40ef602c0eab" ns3:_="" ns4:_="">
    <xsd:import namespace="048321e5-c008-4958-8f7a-daf0b6490e1c"/>
    <xsd:import namespace="9729219c-0276-4ea2-85d4-22454d4ab8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_activity" minOccurs="0"/>
                <xsd:element ref="ns3:MediaServiceObjectDetectorVersion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MediaServiceLocation"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8321e5-c008-4958-8f7a-daf0b6490e1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AutoTags" ma:index="17" nillable="true" ma:displayName="Tags" ma:internalName="MediaServiceAutoTag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DateTaken" ma:index="21" nillable="true" ma:displayName="MediaServiceDateTaken" ma:hidden="true" ma:indexed="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29219c-0276-4ea2-85d4-22454d4ab8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048321e5-c008-4958-8f7a-daf0b6490e1c" xsi:nil="true"/>
  </documentManagement>
</p:properties>
</file>

<file path=customXml/itemProps1.xml><?xml version="1.0" encoding="utf-8"?>
<ds:datastoreItem xmlns:ds="http://schemas.openxmlformats.org/officeDocument/2006/customXml" ds:itemID="{A88D3931-DC2A-4A7E-A0A4-49C935825263}">
  <ds:schemaRefs>
    <ds:schemaRef ds:uri="http://schemas.microsoft.com/sharepoint/v3/contenttype/forms"/>
  </ds:schemaRefs>
</ds:datastoreItem>
</file>

<file path=customXml/itemProps2.xml><?xml version="1.0" encoding="utf-8"?>
<ds:datastoreItem xmlns:ds="http://schemas.openxmlformats.org/officeDocument/2006/customXml" ds:itemID="{BCC5F642-C09D-469D-8116-E4EE5E0777A5}">
  <ds:schemaRefs>
    <ds:schemaRef ds:uri="048321e5-c008-4958-8f7a-daf0b6490e1c"/>
    <ds:schemaRef ds:uri="9729219c-0276-4ea2-85d4-22454d4ab81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E581D67-77FC-4EA3-9E59-D418984363E3}">
  <ds:schemaRefs>
    <ds:schemaRef ds:uri="http://www.w3.org/XML/1998/namespace"/>
    <ds:schemaRef ds:uri="http://schemas.microsoft.com/office/2006/metadata/properties"/>
    <ds:schemaRef ds:uri="048321e5-c008-4958-8f7a-daf0b6490e1c"/>
    <ds:schemaRef ds:uri="http://purl.org/dc/terms/"/>
    <ds:schemaRef ds:uri="http://schemas.microsoft.com/office/2006/documentManagement/types"/>
    <ds:schemaRef ds:uri="http://schemas.microsoft.com/office/infopath/2007/PartnerControls"/>
    <ds:schemaRef ds:uri="http://purl.org/dc/elements/1.1/"/>
    <ds:schemaRef ds:uri="http://schemas.openxmlformats.org/package/2006/metadata/core-properties"/>
    <ds:schemaRef ds:uri="9729219c-0276-4ea2-85d4-22454d4ab818"/>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0</TotalTime>
  <Words>4615</Words>
  <Application>Microsoft Office PowerPoint</Application>
  <PresentationFormat>On-screen Show (16:9)</PresentationFormat>
  <Paragraphs>565</Paragraphs>
  <Slides>78</Slides>
  <Notes>78</Notes>
  <HiddenSlides>8</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78</vt:i4>
      </vt:variant>
    </vt:vector>
  </HeadingPairs>
  <TitlesOfParts>
    <vt:vector size="90" baseType="lpstr">
      <vt:lpstr>Courier New</vt:lpstr>
      <vt:lpstr>Arial</vt:lpstr>
      <vt:lpstr>Courier New,monospace</vt:lpstr>
      <vt:lpstr>Wingdings</vt:lpstr>
      <vt:lpstr>Roboto Slab</vt:lpstr>
      <vt:lpstr>Source Sans Pro</vt:lpstr>
      <vt:lpstr>Calibri</vt:lpstr>
      <vt:lpstr>Consolas</vt:lpstr>
      <vt:lpstr>Calibri,Sans-Serif</vt:lpstr>
      <vt:lpstr>Times New Roman</vt:lpstr>
      <vt:lpstr>Cambria Math</vt:lpstr>
      <vt:lpstr>Cordelia template</vt:lpstr>
      <vt:lpstr>Chuyên đề 1  PHÂN TÍCH CHUỖI THỜI GIAN  Giảng viên hướng dẫn: TS. Hoàng Thị Phương Thảo</vt:lpstr>
      <vt:lpstr>PowerPoint Presentation</vt:lpstr>
      <vt:lpstr>PowerPoint Presentation</vt:lpstr>
      <vt:lpstr>PowerPoint Presentation</vt:lpstr>
      <vt:lpstr>1. Giới thiệu</vt:lpstr>
      <vt:lpstr>MỤC LỤC</vt:lpstr>
      <vt:lpstr>1. Giới thiệu</vt:lpstr>
      <vt:lpstr>1. Giới thiệu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NHẬP MÔN SUY DIỄN THỐNG KÊ  PHÂN TÍCH DỮ LIỆU ĐỊNH DANH</dc:title>
  <dc:creator>Lý Đức Trung</dc:creator>
  <cp:lastModifiedBy>LY DUC TRUNG 20181930</cp:lastModifiedBy>
  <cp:revision>84</cp:revision>
  <dcterms:modified xsi:type="dcterms:W3CDTF">2025-03-02T15:58:27Z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0x0101000A0D3E43CFCD8443B1FA7A8808A723A4</vt:lpwstr>
  </property>
</Properties>
</file>